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gif" ContentType="image/gif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ink/ink1.xml" ContentType="application/inkml+xml"/>
  <Override PartName="/ppt/ink/ink10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4" r:id="rId3"/>
    <p:sldMasterId id="2147483667" r:id="rId4"/>
  </p:sldMasterIdLst>
  <p:notesMasterIdLst>
    <p:notesMasterId r:id="rId6"/>
  </p:notesMasterIdLst>
  <p:handoutMasterIdLst>
    <p:handoutMasterId r:id="rId107"/>
  </p:handoutMasterIdLst>
  <p:sldIdLst>
    <p:sldId id="1044" r:id="rId5"/>
    <p:sldId id="257" r:id="rId7"/>
    <p:sldId id="1005" r:id="rId8"/>
    <p:sldId id="999" r:id="rId9"/>
    <p:sldId id="996" r:id="rId10"/>
    <p:sldId id="1008" r:id="rId11"/>
    <p:sldId id="995" r:id="rId12"/>
    <p:sldId id="994" r:id="rId13"/>
    <p:sldId id="352" r:id="rId14"/>
    <p:sldId id="345" r:id="rId15"/>
    <p:sldId id="888" r:id="rId16"/>
    <p:sldId id="256" r:id="rId17"/>
    <p:sldId id="344" r:id="rId18"/>
    <p:sldId id="315" r:id="rId19"/>
    <p:sldId id="1018" r:id="rId20"/>
    <p:sldId id="629" r:id="rId21"/>
    <p:sldId id="1004" r:id="rId22"/>
    <p:sldId id="1009" r:id="rId23"/>
    <p:sldId id="1006" r:id="rId24"/>
    <p:sldId id="1007" r:id="rId25"/>
    <p:sldId id="630" r:id="rId26"/>
    <p:sldId id="1010" r:id="rId27"/>
    <p:sldId id="638" r:id="rId28"/>
    <p:sldId id="889" r:id="rId29"/>
    <p:sldId id="314" r:id="rId30"/>
    <p:sldId id="1000" r:id="rId31"/>
    <p:sldId id="338" r:id="rId32"/>
    <p:sldId id="273" r:id="rId33"/>
    <p:sldId id="1012" r:id="rId34"/>
    <p:sldId id="333" r:id="rId35"/>
    <p:sldId id="410" r:id="rId36"/>
    <p:sldId id="411" r:id="rId37"/>
    <p:sldId id="414" r:id="rId38"/>
    <p:sldId id="1014" r:id="rId39"/>
    <p:sldId id="1013" r:id="rId40"/>
    <p:sldId id="1011" r:id="rId41"/>
    <p:sldId id="1019" r:id="rId42"/>
    <p:sldId id="1015" r:id="rId43"/>
    <p:sldId id="1016" r:id="rId44"/>
    <p:sldId id="1020" r:id="rId45"/>
    <p:sldId id="1021" r:id="rId46"/>
    <p:sldId id="1022" r:id="rId47"/>
    <p:sldId id="1023" r:id="rId48"/>
    <p:sldId id="1024" r:id="rId49"/>
    <p:sldId id="1025" r:id="rId50"/>
    <p:sldId id="1026" r:id="rId51"/>
    <p:sldId id="1029" r:id="rId52"/>
    <p:sldId id="1031" r:id="rId53"/>
    <p:sldId id="1032" r:id="rId54"/>
    <p:sldId id="1033" r:id="rId55"/>
    <p:sldId id="1030" r:id="rId56"/>
    <p:sldId id="616" r:id="rId57"/>
    <p:sldId id="1034" r:id="rId58"/>
    <p:sldId id="1035" r:id="rId59"/>
    <p:sldId id="416" r:id="rId60"/>
    <p:sldId id="617" r:id="rId61"/>
    <p:sldId id="572" r:id="rId62"/>
    <p:sldId id="1037" r:id="rId63"/>
    <p:sldId id="574" r:id="rId64"/>
    <p:sldId id="578" r:id="rId65"/>
    <p:sldId id="419" r:id="rId66"/>
    <p:sldId id="420" r:id="rId67"/>
    <p:sldId id="421" r:id="rId68"/>
    <p:sldId id="422" r:id="rId69"/>
    <p:sldId id="423" r:id="rId70"/>
    <p:sldId id="619" r:id="rId71"/>
    <p:sldId id="620" r:id="rId72"/>
    <p:sldId id="582" r:id="rId73"/>
    <p:sldId id="583" r:id="rId74"/>
    <p:sldId id="621" r:id="rId75"/>
    <p:sldId id="1036" r:id="rId76"/>
    <p:sldId id="1039" r:id="rId77"/>
    <p:sldId id="435" r:id="rId78"/>
    <p:sldId id="1040" r:id="rId79"/>
    <p:sldId id="588" r:id="rId80"/>
    <p:sldId id="436" r:id="rId81"/>
    <p:sldId id="589" r:id="rId82"/>
    <p:sldId id="598" r:id="rId83"/>
    <p:sldId id="599" r:id="rId84"/>
    <p:sldId id="600" r:id="rId85"/>
    <p:sldId id="601" r:id="rId86"/>
    <p:sldId id="602" r:id="rId87"/>
    <p:sldId id="603" r:id="rId88"/>
    <p:sldId id="604" r:id="rId89"/>
    <p:sldId id="605" r:id="rId90"/>
    <p:sldId id="606" r:id="rId91"/>
    <p:sldId id="1028" r:id="rId92"/>
    <p:sldId id="1027" r:id="rId93"/>
    <p:sldId id="367" r:id="rId94"/>
    <p:sldId id="368" r:id="rId95"/>
    <p:sldId id="369" r:id="rId96"/>
    <p:sldId id="439" r:id="rId97"/>
    <p:sldId id="432" r:id="rId98"/>
    <p:sldId id="446" r:id="rId99"/>
    <p:sldId id="1042" r:id="rId100"/>
    <p:sldId id="1041" r:id="rId101"/>
    <p:sldId id="1043" r:id="rId102"/>
    <p:sldId id="447" r:id="rId103"/>
    <p:sldId id="448" r:id="rId104"/>
    <p:sldId id="347" r:id="rId105"/>
    <p:sldId id="451" r:id="rId106"/>
  </p:sldIdLst>
  <p:sldSz cx="12190095" cy="6859270"/>
  <p:notesSz cx="6858000" cy="9144000"/>
  <p:embeddedFontLst>
    <p:embeddedFont>
      <p:font typeface="Malgun Gothic" panose="020B0503020000020004" pitchFamily="50" charset="-127"/>
      <p:regular r:id="rId111"/>
    </p:embeddedFont>
    <p:embeddedFont>
      <p:font typeface="굴림체" panose="020B0609000101010101" pitchFamily="49" charset="-127"/>
      <p:regular r:id="rId112"/>
    </p:embeddedFont>
    <p:embeddedFont>
      <p:font typeface="Calibri Light" panose="020F0302020204030204" charset="0"/>
      <p:regular r:id="rId113"/>
      <p:italic r:id="rId114"/>
    </p:embeddedFont>
    <p:embeddedFont>
      <p:font typeface="Calibri" panose="020F0502020204030204" charset="0"/>
      <p:regular r:id="rId115"/>
      <p:bold r:id="rId116"/>
      <p:italic r:id="rId117"/>
      <p:boldItalic r:id="rId118"/>
    </p:embeddedFont>
    <p:embeddedFont>
      <p:font typeface="Calibri" panose="020F0502020204030204"/>
      <p:regular r:id="rId119"/>
      <p:bold r:id="rId120"/>
      <p:italic r:id="rId121"/>
      <p:boldItalic r:id="rId122"/>
    </p:embeddedFont>
    <p:embeddedFont>
      <p:font typeface="MS PGothic" panose="020B0600070205080204" pitchFamily="34" charset="-128"/>
      <p:regular r:id="rId123"/>
    </p:embeddedFont>
    <p:embeddedFont>
      <p:font typeface="Cambria Math" panose="02040503050406030204" pitchFamily="18" charset="0"/>
      <p:regular r:id="rId124"/>
    </p:embeddedFont>
    <p:embeddedFont>
      <p:font typeface="Roboto" panose="02000000000000000000" pitchFamily="2" charset="0"/>
      <p:regular r:id="rId125"/>
      <p:bold r:id="rId126"/>
      <p:italic r:id="rId127"/>
      <p:boldItalic r:id="rId128"/>
    </p:embeddedFont>
  </p:embeddedFontLst>
  <p:defaultTextStyle>
    <a:defPPr>
      <a:defRPr lang="ko-KR"/>
    </a:defPPr>
    <a:lvl1pPr marL="0" algn="l" defTabSz="99568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0" algn="l" defTabSz="99568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80" algn="l" defTabSz="99568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20" algn="l" defTabSz="99568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60" algn="l" defTabSz="99568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00" algn="l" defTabSz="99568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40" algn="l" defTabSz="99568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880" algn="l" defTabSz="99568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20" algn="l" defTabSz="99568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2161" userDrawn="1">
          <p15:clr>
            <a:srgbClr val="A4A3A4"/>
          </p15:clr>
        </p15:guide>
        <p15:guide id="4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97FE"/>
    <a:srgbClr val="010E54"/>
    <a:srgbClr val="03ECFF"/>
    <a:srgbClr val="17293D"/>
    <a:srgbClr val="1C89DB"/>
    <a:srgbClr val="CE9552"/>
    <a:srgbClr val="FF6100"/>
    <a:srgbClr val="BDDAEA"/>
    <a:srgbClr val="140D3B"/>
    <a:srgbClr val="F4AB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48" autoAdjust="0"/>
    <p:restoredTop sz="82881" autoAdjust="0"/>
  </p:normalViewPr>
  <p:slideViewPr>
    <p:cSldViewPr showGuides="1">
      <p:cViewPr varScale="1">
        <p:scale>
          <a:sx n="71" d="100"/>
          <a:sy n="71" d="100"/>
        </p:scale>
        <p:origin x="1402" y="86"/>
      </p:cViewPr>
      <p:guideLst>
        <p:guide orient="horz" pos="2160"/>
        <p:guide pos="2880"/>
        <p:guide orient="horz" pos="2161"/>
        <p:guide pos="3840"/>
      </p:guideLst>
    </p:cSldViewPr>
  </p:slideViewPr>
  <p:outlineViewPr>
    <p:cViewPr>
      <p:scale>
        <a:sx n="33" d="100"/>
        <a:sy n="33" d="100"/>
      </p:scale>
      <p:origin x="0" y="-147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3546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4.xml"/><Relationship Id="rId98" Type="http://schemas.openxmlformats.org/officeDocument/2006/relationships/slide" Target="slides/slide93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" Type="http://schemas.openxmlformats.org/officeDocument/2006/relationships/slide" Target="slides/slide4.xml"/><Relationship Id="rId89" Type="http://schemas.openxmlformats.org/officeDocument/2006/relationships/slide" Target="slides/slide84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80" Type="http://schemas.openxmlformats.org/officeDocument/2006/relationships/slide" Target="slides/slide75.xml"/><Relationship Id="rId8" Type="http://schemas.openxmlformats.org/officeDocument/2006/relationships/slide" Target="slides/slide3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7" Type="http://schemas.openxmlformats.org/officeDocument/2006/relationships/slide" Target="slides/slide2.xml"/><Relationship Id="rId69" Type="http://schemas.openxmlformats.org/officeDocument/2006/relationships/slide" Target="slides/slide64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0" Type="http://schemas.openxmlformats.org/officeDocument/2006/relationships/slide" Target="slides/slide55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4.xml"/><Relationship Id="rId58" Type="http://schemas.openxmlformats.org/officeDocument/2006/relationships/slide" Target="slides/slide53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" Target="slides/slide1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8" Type="http://schemas.openxmlformats.org/officeDocument/2006/relationships/font" Target="fonts/font18.fntdata"/><Relationship Id="rId127" Type="http://schemas.openxmlformats.org/officeDocument/2006/relationships/font" Target="fonts/font17.fntdata"/><Relationship Id="rId126" Type="http://schemas.openxmlformats.org/officeDocument/2006/relationships/font" Target="fonts/font16.fntdata"/><Relationship Id="rId125" Type="http://schemas.openxmlformats.org/officeDocument/2006/relationships/font" Target="fonts/font15.fntdata"/><Relationship Id="rId124" Type="http://schemas.openxmlformats.org/officeDocument/2006/relationships/font" Target="fonts/font14.fntdata"/><Relationship Id="rId123" Type="http://schemas.openxmlformats.org/officeDocument/2006/relationships/font" Target="fonts/font13.fntdata"/><Relationship Id="rId122" Type="http://schemas.openxmlformats.org/officeDocument/2006/relationships/font" Target="fonts/font12.fntdata"/><Relationship Id="rId121" Type="http://schemas.openxmlformats.org/officeDocument/2006/relationships/font" Target="fonts/font11.fntdata"/><Relationship Id="rId120" Type="http://schemas.openxmlformats.org/officeDocument/2006/relationships/font" Target="fonts/font10.fntdata"/><Relationship Id="rId12" Type="http://schemas.openxmlformats.org/officeDocument/2006/relationships/slide" Target="slides/slide7.xml"/><Relationship Id="rId119" Type="http://schemas.openxmlformats.org/officeDocument/2006/relationships/font" Target="fonts/font9.fntdata"/><Relationship Id="rId118" Type="http://schemas.openxmlformats.org/officeDocument/2006/relationships/font" Target="fonts/font8.fntdata"/><Relationship Id="rId117" Type="http://schemas.openxmlformats.org/officeDocument/2006/relationships/font" Target="fonts/font7.fntdata"/><Relationship Id="rId116" Type="http://schemas.openxmlformats.org/officeDocument/2006/relationships/font" Target="fonts/font6.fntdata"/><Relationship Id="rId115" Type="http://schemas.openxmlformats.org/officeDocument/2006/relationships/font" Target="fonts/font5.fntdata"/><Relationship Id="rId114" Type="http://schemas.openxmlformats.org/officeDocument/2006/relationships/font" Target="fonts/font4.fntdata"/><Relationship Id="rId113" Type="http://schemas.openxmlformats.org/officeDocument/2006/relationships/font" Target="fonts/font3.fntdata"/><Relationship Id="rId112" Type="http://schemas.openxmlformats.org/officeDocument/2006/relationships/font" Target="fonts/font2.fntdata"/><Relationship Id="rId111" Type="http://schemas.openxmlformats.org/officeDocument/2006/relationships/font" Target="fonts/font1.fntdata"/><Relationship Id="rId110" Type="http://schemas.openxmlformats.org/officeDocument/2006/relationships/tableStyles" Target="tableStyles.xml"/><Relationship Id="rId11" Type="http://schemas.openxmlformats.org/officeDocument/2006/relationships/slide" Target="slides/slide6.xml"/><Relationship Id="rId109" Type="http://schemas.openxmlformats.org/officeDocument/2006/relationships/viewProps" Target="viewProps.xml"/><Relationship Id="rId108" Type="http://schemas.openxmlformats.org/officeDocument/2006/relationships/presProps" Target="presProps.xml"/><Relationship Id="rId107" Type="http://schemas.openxmlformats.org/officeDocument/2006/relationships/handoutMaster" Target="handoutMasters/handoutMaster1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draft\data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5940965536159"/>
          <c:y val="0.0657141854446913"/>
          <c:w val="0.776461288861378"/>
          <c:h val="0.75897728937281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Size (feet2)</c:v>
                </c:pt>
              </c:strCache>
            </c:strRef>
          </c:tx>
          <c:spPr>
            <a:ln w="38100" cap="rnd" cmpd="sng" algn="ctr">
              <a:noFill/>
              <a:prstDash val="solid"/>
              <a:round/>
            </a:ln>
          </c:spPr>
          <c:marker>
            <c:symbol val="x"/>
            <c:size val="12"/>
            <c:spPr>
              <a:noFill/>
              <a:ln w="19050" cap="flat" cmpd="sng" algn="ctr">
                <a:solidFill>
                  <a:srgbClr val="C00000"/>
                </a:solidFill>
                <a:prstDash val="solid"/>
                <a:round/>
              </a:ln>
            </c:spPr>
          </c:marker>
          <c:dLbls>
            <c:delete val="1"/>
          </c:dLbls>
          <c:xVal>
            <c:numRef>
              <c:f>Sheet1!$A$2:$A$12</c:f>
              <c:numCache>
                <c:formatCode>General</c:formatCode>
                <c:ptCount val="11"/>
                <c:pt idx="0">
                  <c:v>432.422969187675</c:v>
                </c:pt>
                <c:pt idx="1">
                  <c:v>610.994397759104</c:v>
                </c:pt>
                <c:pt idx="2">
                  <c:v>628.501400560224</c:v>
                </c:pt>
                <c:pt idx="3">
                  <c:v>856.09243697479</c:v>
                </c:pt>
                <c:pt idx="4">
                  <c:v>950.63025210084</c:v>
                </c:pt>
                <c:pt idx="5">
                  <c:v>1202.73109243697</c:v>
                </c:pt>
                <c:pt idx="6">
                  <c:v>1412.81512605042</c:v>
                </c:pt>
                <c:pt idx="7">
                  <c:v>1661.41456582633</c:v>
                </c:pt>
                <c:pt idx="8">
                  <c:v>1787.4649859944</c:v>
                </c:pt>
                <c:pt idx="9">
                  <c:v>1952.03081232493</c:v>
                </c:pt>
                <c:pt idx="10">
                  <c:v>2186.62464985994</c:v>
                </c:pt>
              </c:numCache>
            </c:numRef>
          </c:xVal>
          <c:yVal>
            <c:numRef>
              <c:f>Sheet1!$B$2:$B$12</c:f>
              <c:numCache>
                <c:formatCode>General</c:formatCode>
                <c:ptCount val="11"/>
                <c:pt idx="0">
                  <c:v>100.917431192661</c:v>
                </c:pt>
                <c:pt idx="1">
                  <c:v>143.730886850153</c:v>
                </c:pt>
                <c:pt idx="2">
                  <c:v>213.455657492355</c:v>
                </c:pt>
                <c:pt idx="3">
                  <c:v>229.357798165138</c:v>
                </c:pt>
                <c:pt idx="4">
                  <c:v>288.073394495413</c:v>
                </c:pt>
                <c:pt idx="5">
                  <c:v>274.617737003058</c:v>
                </c:pt>
                <c:pt idx="6">
                  <c:v>308.868501529052</c:v>
                </c:pt>
                <c:pt idx="7">
                  <c:v>290.519877675841</c:v>
                </c:pt>
                <c:pt idx="8">
                  <c:v>337.003058103976</c:v>
                </c:pt>
                <c:pt idx="9">
                  <c:v>306.422018348624</c:v>
                </c:pt>
                <c:pt idx="10">
                  <c:v>291.743119266055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4717264"/>
        <c:axId val="724711824"/>
      </c:scatterChart>
      <c:valAx>
        <c:axId val="724717264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en-US"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724711824"/>
        <c:crosses val="autoZero"/>
        <c:crossBetween val="midCat"/>
        <c:majorUnit val="500"/>
      </c:valAx>
      <c:valAx>
        <c:axId val="724711824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prstDash val="solid"/>
              <a:round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en-US"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724717264"/>
        <c:crosses val="autoZero"/>
        <c:crossBetween val="midCat"/>
        <c:majorUnit val="100"/>
        <c:minorUnit val="10"/>
      </c:valAx>
    </c:plotArea>
    <c:plotVisOnly val="1"/>
    <c:dispBlanksAs val="gap"/>
    <c:showDLblsOverMax val="0"/>
  </c:chart>
  <c:txPr>
    <a:bodyPr/>
    <a:lstStyle/>
    <a:p>
      <a:pPr>
        <a:defRPr lang="en-US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4"/>
          <c:order val="4"/>
          <c:spPr>
            <a:ln w="28575" cap="rnd" cmpd="sng" algn="ctr">
              <a:noFill/>
              <a:prstDash val="solid"/>
              <a:round/>
            </a:ln>
          </c:spPr>
          <c:marker>
            <c:symbol val="none"/>
          </c:marker>
          <c:dLbls>
            <c:delete val="1"/>
          </c:dLbls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5"/>
          <c:order val="5"/>
          <c:spPr>
            <a:ln w="28575" cap="rnd" cmpd="sng" algn="ctr">
              <a:noFill/>
              <a:prstDash val="solid"/>
              <a:round/>
            </a:ln>
          </c:spPr>
          <c:marker>
            <c:symbol val="none"/>
          </c:marker>
          <c:dLbls>
            <c:delete val="1"/>
          </c:dLbls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6"/>
          <c:order val="6"/>
          <c:spPr>
            <a:ln w="28575" cap="rnd" cmpd="sng" algn="ctr">
              <a:noFill/>
              <a:prstDash val="solid"/>
              <a:round/>
            </a:ln>
          </c:spPr>
          <c:marker>
            <c:symbol val="none"/>
          </c:marker>
          <c:dLbls>
            <c:delete val="1"/>
          </c:dLbls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7"/>
          <c:order val="7"/>
          <c:spPr>
            <a:ln w="28575" cap="rnd" cmpd="sng" algn="ctr">
              <a:noFill/>
              <a:prstDash val="solid"/>
              <a:round/>
            </a:ln>
          </c:spPr>
          <c:marker>
            <c:symbol val="none"/>
          </c:marker>
          <c:dLbls>
            <c:delete val="1"/>
          </c:dLbls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2"/>
          <c:order val="2"/>
          <c:spPr>
            <a:ln w="28575" cap="rnd" cmpd="sng" algn="ctr">
              <a:noFill/>
              <a:prstDash val="solid"/>
              <a:round/>
            </a:ln>
          </c:spPr>
          <c:marker>
            <c:symbol val="none"/>
          </c:marker>
          <c:dLbls>
            <c:delete val="1"/>
          </c:dLbls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3"/>
          <c:order val="3"/>
          <c:spPr>
            <a:ln w="28575" cap="rnd" cmpd="sng" algn="ctr">
              <a:noFill/>
              <a:prstDash val="solid"/>
              <a:round/>
            </a:ln>
          </c:spPr>
          <c:marker>
            <c:symbol val="none"/>
          </c:marker>
          <c:dLbls>
            <c:delete val="1"/>
          </c:dLbls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1"/>
          <c:order val="1"/>
          <c:spPr>
            <a:ln w="28575" cap="rnd" cmpd="sng" algn="ctr">
              <a:noFill/>
              <a:prstDash val="solid"/>
              <a:round/>
            </a:ln>
          </c:spPr>
          <c:marker>
            <c:symbol val="none"/>
          </c:marker>
          <c:dLbls>
            <c:delete val="1"/>
          </c:dLbls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0"/>
          <c:order val="0"/>
          <c:spPr>
            <a:ln w="0" cap="rnd" cmpd="sng" algn="ctr">
              <a:noFill/>
              <a:prstDash val="solid"/>
              <a:round/>
            </a:ln>
          </c:spPr>
          <c:marker>
            <c:symbol val="x"/>
            <c:size val="13"/>
            <c:spPr>
              <a:ln w="19050" cap="flat" cmpd="sng" algn="ctr">
                <a:solidFill>
                  <a:schemeClr val="accent2"/>
                </a:solidFill>
                <a:prstDash val="solid"/>
                <a:round/>
              </a:ln>
            </c:spPr>
          </c:marker>
          <c:dLbls>
            <c:delete val="1"/>
          </c:dLbls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446512"/>
        <c:axId val="85457936"/>
      </c:scatterChart>
      <c:valAx>
        <c:axId val="85446512"/>
        <c:scaling>
          <c:orientation val="minMax"/>
          <c:max val="3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en-US"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85457936"/>
        <c:crosses val="autoZero"/>
        <c:crossBetween val="midCat"/>
        <c:majorUnit val="1"/>
      </c:valAx>
      <c:valAx>
        <c:axId val="85457936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noFill/>
              <a:prstDash val="solid"/>
              <a:round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en-US"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85446512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lang="en-US" sz="2000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4"/>
          <c:order val="4"/>
          <c:spPr>
            <a:ln w="28575" cap="rnd" cmpd="sng" algn="ctr">
              <a:noFill/>
              <a:prstDash val="solid"/>
              <a:round/>
            </a:ln>
          </c:spPr>
          <c:marker>
            <c:symbol val="none"/>
          </c:marker>
          <c:dLbls>
            <c:delete val="1"/>
          </c:dLbls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5"/>
          <c:order val="5"/>
          <c:spPr>
            <a:ln w="28575" cap="rnd" cmpd="sng" algn="ctr">
              <a:noFill/>
              <a:prstDash val="solid"/>
              <a:round/>
            </a:ln>
          </c:spPr>
          <c:marker>
            <c:symbol val="none"/>
          </c:marker>
          <c:dLbls>
            <c:delete val="1"/>
          </c:dLbls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6"/>
          <c:order val="6"/>
          <c:spPr>
            <a:ln w="28575" cap="rnd" cmpd="sng" algn="ctr">
              <a:noFill/>
              <a:prstDash val="solid"/>
              <a:round/>
            </a:ln>
          </c:spPr>
          <c:marker>
            <c:symbol val="none"/>
          </c:marker>
          <c:dLbls>
            <c:delete val="1"/>
          </c:dLbls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7"/>
          <c:order val="7"/>
          <c:spPr>
            <a:ln w="28575" cap="rnd" cmpd="sng" algn="ctr">
              <a:noFill/>
              <a:prstDash val="solid"/>
              <a:round/>
            </a:ln>
          </c:spPr>
          <c:marker>
            <c:symbol val="none"/>
          </c:marker>
          <c:dLbls>
            <c:delete val="1"/>
          </c:dLbls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2"/>
          <c:order val="2"/>
          <c:spPr>
            <a:ln w="28575" cap="rnd" cmpd="sng" algn="ctr">
              <a:noFill/>
              <a:prstDash val="solid"/>
              <a:round/>
            </a:ln>
          </c:spPr>
          <c:marker>
            <c:symbol val="none"/>
          </c:marker>
          <c:dLbls>
            <c:delete val="1"/>
          </c:dLbls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3"/>
          <c:order val="3"/>
          <c:spPr>
            <a:ln w="28575" cap="rnd" cmpd="sng" algn="ctr">
              <a:noFill/>
              <a:prstDash val="solid"/>
              <a:round/>
            </a:ln>
          </c:spPr>
          <c:marker>
            <c:symbol val="none"/>
          </c:marker>
          <c:dLbls>
            <c:delete val="1"/>
          </c:dLbls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1"/>
          <c:order val="1"/>
          <c:spPr>
            <a:ln w="28575" cap="rnd" cmpd="sng" algn="ctr">
              <a:noFill/>
              <a:prstDash val="solid"/>
              <a:round/>
            </a:ln>
          </c:spPr>
          <c:marker>
            <c:symbol val="none"/>
          </c:marker>
          <c:dLbls>
            <c:delete val="1"/>
          </c:dLbls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0"/>
          <c:order val="0"/>
          <c:spPr>
            <a:ln w="28575" cap="rnd" cmpd="sng" algn="ctr">
              <a:noFill/>
              <a:prstDash val="solid"/>
              <a:round/>
            </a:ln>
          </c:spPr>
          <c:marker>
            <c:symbol val="none"/>
          </c:marker>
          <c:dLbls>
            <c:delete val="1"/>
          </c:dLbls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454128"/>
        <c:axId val="85454672"/>
      </c:scatterChart>
      <c:valAx>
        <c:axId val="85454128"/>
        <c:scaling>
          <c:orientation val="minMax"/>
          <c:max val="2.5"/>
          <c:min val="-0.5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en-US"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85454672"/>
        <c:crosses val="autoZero"/>
        <c:crossBetween val="midCat"/>
        <c:majorUnit val="0.5"/>
      </c:valAx>
      <c:valAx>
        <c:axId val="85454672"/>
        <c:scaling>
          <c:orientation val="minMax"/>
          <c:max val="3"/>
          <c:min val="0"/>
        </c:scaling>
        <c:delete val="0"/>
        <c:axPos val="l"/>
        <c:majorGridlines>
          <c:spPr>
            <a:ln w="9525" cap="flat" cmpd="sng" algn="ctr">
              <a:noFill/>
              <a:prstDash val="solid"/>
              <a:round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en-US"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85454128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lang="en-US" sz="2000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4"/>
          <c:order val="4"/>
          <c:spPr>
            <a:ln w="28575" cap="rnd" cmpd="sng" algn="ctr">
              <a:noFill/>
              <a:prstDash val="solid"/>
              <a:round/>
            </a:ln>
          </c:spPr>
          <c:marker>
            <c:symbol val="none"/>
          </c:marker>
          <c:dLbls>
            <c:delete val="1"/>
          </c:dLbls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5"/>
          <c:order val="5"/>
          <c:spPr>
            <a:ln w="28575" cap="rnd" cmpd="sng" algn="ctr">
              <a:noFill/>
              <a:prstDash val="solid"/>
              <a:round/>
            </a:ln>
          </c:spPr>
          <c:marker>
            <c:symbol val="none"/>
          </c:marker>
          <c:dLbls>
            <c:delete val="1"/>
          </c:dLbls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6"/>
          <c:order val="6"/>
          <c:spPr>
            <a:ln w="28575" cap="rnd" cmpd="sng" algn="ctr">
              <a:noFill/>
              <a:prstDash val="solid"/>
              <a:round/>
            </a:ln>
          </c:spPr>
          <c:marker>
            <c:symbol val="none"/>
          </c:marker>
          <c:dLbls>
            <c:delete val="1"/>
          </c:dLbls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7"/>
          <c:order val="7"/>
          <c:spPr>
            <a:ln w="28575" cap="rnd" cmpd="sng" algn="ctr">
              <a:noFill/>
              <a:prstDash val="solid"/>
              <a:round/>
            </a:ln>
          </c:spPr>
          <c:marker>
            <c:symbol val="none"/>
          </c:marker>
          <c:dLbls>
            <c:delete val="1"/>
          </c:dLbls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2"/>
          <c:order val="2"/>
          <c:spPr>
            <a:ln w="28575" cap="rnd" cmpd="sng" algn="ctr">
              <a:noFill/>
              <a:prstDash val="solid"/>
              <a:round/>
            </a:ln>
          </c:spPr>
          <c:marker>
            <c:symbol val="none"/>
          </c:marker>
          <c:dLbls>
            <c:delete val="1"/>
          </c:dLbls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3"/>
          <c:order val="3"/>
          <c:spPr>
            <a:ln w="28575" cap="rnd" cmpd="sng" algn="ctr">
              <a:noFill/>
              <a:prstDash val="solid"/>
              <a:round/>
            </a:ln>
          </c:spPr>
          <c:marker>
            <c:symbol val="none"/>
          </c:marker>
          <c:dLbls>
            <c:delete val="1"/>
          </c:dLbls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1"/>
          <c:order val="1"/>
          <c:spPr>
            <a:ln w="28575" cap="rnd" cmpd="sng" algn="ctr">
              <a:noFill/>
              <a:prstDash val="solid"/>
              <a:round/>
            </a:ln>
          </c:spPr>
          <c:marker>
            <c:symbol val="none"/>
          </c:marker>
          <c:dLbls>
            <c:delete val="1"/>
          </c:dLbls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0"/>
          <c:order val="0"/>
          <c:spPr>
            <a:ln w="0" cap="rnd" cmpd="sng" algn="ctr">
              <a:noFill/>
              <a:prstDash val="solid"/>
              <a:round/>
            </a:ln>
          </c:spPr>
          <c:marker>
            <c:symbol val="x"/>
            <c:size val="13"/>
            <c:spPr>
              <a:ln w="19050" cap="flat" cmpd="sng" algn="ctr">
                <a:solidFill>
                  <a:schemeClr val="accent2"/>
                </a:solidFill>
                <a:prstDash val="solid"/>
                <a:round/>
              </a:ln>
            </c:spPr>
          </c:marker>
          <c:dLbls>
            <c:delete val="1"/>
          </c:dLbls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446512"/>
        <c:axId val="85457936"/>
      </c:scatterChart>
      <c:valAx>
        <c:axId val="85446512"/>
        <c:scaling>
          <c:orientation val="minMax"/>
          <c:max val="3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en-US"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85457936"/>
        <c:crosses val="autoZero"/>
        <c:crossBetween val="midCat"/>
        <c:majorUnit val="1"/>
      </c:valAx>
      <c:valAx>
        <c:axId val="85457936"/>
        <c:scaling>
          <c:orientation val="minMax"/>
          <c:max val="3"/>
        </c:scaling>
        <c:delete val="0"/>
        <c:axPos val="l"/>
        <c:majorGridlines>
          <c:spPr>
            <a:ln w="9525" cap="flat" cmpd="sng" algn="ctr">
              <a:noFill/>
              <a:prstDash val="solid"/>
              <a:round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en-US"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85446512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lang="en-US" sz="2000"/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4"/>
          <c:order val="4"/>
          <c:spPr>
            <a:ln w="28575" cap="rnd" cmpd="sng" algn="ctr">
              <a:noFill/>
              <a:prstDash val="solid"/>
              <a:round/>
            </a:ln>
          </c:spPr>
          <c:marker>
            <c:symbol val="none"/>
          </c:marker>
          <c:dLbls>
            <c:delete val="1"/>
          </c:dLbls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5"/>
          <c:order val="5"/>
          <c:spPr>
            <a:ln w="28575" cap="rnd" cmpd="sng" algn="ctr">
              <a:noFill/>
              <a:prstDash val="solid"/>
              <a:round/>
            </a:ln>
          </c:spPr>
          <c:marker>
            <c:symbol val="none"/>
          </c:marker>
          <c:dLbls>
            <c:delete val="1"/>
          </c:dLbls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6"/>
          <c:order val="6"/>
          <c:spPr>
            <a:ln w="28575" cap="rnd" cmpd="sng" algn="ctr">
              <a:noFill/>
              <a:prstDash val="solid"/>
              <a:round/>
            </a:ln>
          </c:spPr>
          <c:marker>
            <c:symbol val="none"/>
          </c:marker>
          <c:dLbls>
            <c:delete val="1"/>
          </c:dLbls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7"/>
          <c:order val="7"/>
          <c:spPr>
            <a:ln w="28575" cap="rnd" cmpd="sng" algn="ctr">
              <a:noFill/>
              <a:prstDash val="solid"/>
              <a:round/>
            </a:ln>
          </c:spPr>
          <c:marker>
            <c:symbol val="none"/>
          </c:marker>
          <c:dLbls>
            <c:delete val="1"/>
          </c:dLbls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2"/>
          <c:order val="2"/>
          <c:spPr>
            <a:ln w="28575" cap="rnd" cmpd="sng" algn="ctr">
              <a:noFill/>
              <a:prstDash val="solid"/>
              <a:round/>
            </a:ln>
          </c:spPr>
          <c:marker>
            <c:symbol val="none"/>
          </c:marker>
          <c:dLbls>
            <c:delete val="1"/>
          </c:dLbls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3"/>
          <c:order val="3"/>
          <c:spPr>
            <a:ln w="28575" cap="rnd" cmpd="sng" algn="ctr">
              <a:noFill/>
              <a:prstDash val="solid"/>
              <a:round/>
            </a:ln>
          </c:spPr>
          <c:marker>
            <c:symbol val="none"/>
          </c:marker>
          <c:dLbls>
            <c:delete val="1"/>
          </c:dLbls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1"/>
          <c:order val="1"/>
          <c:spPr>
            <a:ln w="28575" cap="rnd" cmpd="sng" algn="ctr">
              <a:noFill/>
              <a:prstDash val="solid"/>
              <a:round/>
            </a:ln>
          </c:spPr>
          <c:marker>
            <c:symbol val="none"/>
          </c:marker>
          <c:dLbls>
            <c:delete val="1"/>
          </c:dLbls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ser>
          <c:idx val="0"/>
          <c:order val="0"/>
          <c:spPr>
            <a:ln w="28575" cap="rnd" cmpd="sng" algn="ctr">
              <a:noFill/>
              <a:prstDash val="solid"/>
              <a:round/>
            </a:ln>
          </c:spPr>
          <c:marker>
            <c:symbol val="none"/>
          </c:marker>
          <c:dLbls>
            <c:delete val="1"/>
          </c:dLbls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454128"/>
        <c:axId val="85454672"/>
      </c:scatterChart>
      <c:valAx>
        <c:axId val="85454128"/>
        <c:scaling>
          <c:orientation val="minMax"/>
          <c:max val="2.5"/>
          <c:min val="-0.5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en-US"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85454672"/>
        <c:crosses val="autoZero"/>
        <c:crossBetween val="midCat"/>
        <c:majorUnit val="0.5"/>
      </c:valAx>
      <c:valAx>
        <c:axId val="85454672"/>
        <c:scaling>
          <c:orientation val="minMax"/>
          <c:max val="3"/>
          <c:min val="0"/>
        </c:scaling>
        <c:delete val="0"/>
        <c:axPos val="l"/>
        <c:majorGridlines>
          <c:spPr>
            <a:ln w="9525" cap="flat" cmpd="sng" algn="ctr">
              <a:noFill/>
              <a:prstDash val="solid"/>
              <a:round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en-US"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85454128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lang="en-US" sz="2000"/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8575" cap="rnd" cmpd="sng" algn="ctr">
              <a:noFill/>
              <a:prstDash val="solid"/>
              <a:round/>
            </a:ln>
          </c:spPr>
          <c:marker>
            <c:symbol val="x"/>
            <c:size val="7"/>
            <c:spPr>
              <a:noFill/>
              <a:ln w="12700" cap="flat" cmpd="sng" algn="ctr">
                <a:solidFill>
                  <a:srgbClr val="C00000"/>
                </a:solidFill>
                <a:prstDash val="solid"/>
                <a:round/>
              </a:ln>
            </c:spPr>
          </c:marker>
          <c:dLbls>
            <c:delete val="1"/>
          </c:dLbls>
          <c:xVal>
            <c:numRef>
              <c:f>portland!$A$1:$A$48</c:f>
              <c:numCache>
                <c:formatCode>General</c:formatCode>
                <c:ptCount val="48"/>
                <c:pt idx="0">
                  <c:v>2104</c:v>
                </c:pt>
                <c:pt idx="1">
                  <c:v>1600</c:v>
                </c:pt>
                <c:pt idx="2">
                  <c:v>2400</c:v>
                </c:pt>
                <c:pt idx="3">
                  <c:v>1416</c:v>
                </c:pt>
                <c:pt idx="4">
                  <c:v>3000</c:v>
                </c:pt>
                <c:pt idx="5">
                  <c:v>1985</c:v>
                </c:pt>
                <c:pt idx="6">
                  <c:v>1534</c:v>
                </c:pt>
                <c:pt idx="7">
                  <c:v>1427</c:v>
                </c:pt>
                <c:pt idx="8">
                  <c:v>1380</c:v>
                </c:pt>
                <c:pt idx="9">
                  <c:v>1494</c:v>
                </c:pt>
                <c:pt idx="10">
                  <c:v>1940</c:v>
                </c:pt>
                <c:pt idx="11">
                  <c:v>2000</c:v>
                </c:pt>
                <c:pt idx="12">
                  <c:v>1890</c:v>
                </c:pt>
                <c:pt idx="13">
                  <c:v>4478</c:v>
                </c:pt>
                <c:pt idx="14">
                  <c:v>1268</c:v>
                </c:pt>
                <c:pt idx="15">
                  <c:v>2300</c:v>
                </c:pt>
                <c:pt idx="16">
                  <c:v>1320</c:v>
                </c:pt>
                <c:pt idx="17">
                  <c:v>1236</c:v>
                </c:pt>
                <c:pt idx="18">
                  <c:v>2609</c:v>
                </c:pt>
                <c:pt idx="19">
                  <c:v>3031</c:v>
                </c:pt>
                <c:pt idx="20">
                  <c:v>1767</c:v>
                </c:pt>
                <c:pt idx="21">
                  <c:v>1888</c:v>
                </c:pt>
                <c:pt idx="22">
                  <c:v>1604</c:v>
                </c:pt>
                <c:pt idx="23">
                  <c:v>1962</c:v>
                </c:pt>
                <c:pt idx="24">
                  <c:v>3890</c:v>
                </c:pt>
                <c:pt idx="25">
                  <c:v>1100</c:v>
                </c:pt>
                <c:pt idx="26">
                  <c:v>1458</c:v>
                </c:pt>
                <c:pt idx="27">
                  <c:v>2526</c:v>
                </c:pt>
                <c:pt idx="28">
                  <c:v>2200</c:v>
                </c:pt>
                <c:pt idx="29">
                  <c:v>2637</c:v>
                </c:pt>
                <c:pt idx="30">
                  <c:v>1839</c:v>
                </c:pt>
                <c:pt idx="31">
                  <c:v>1000</c:v>
                </c:pt>
                <c:pt idx="32">
                  <c:v>2040</c:v>
                </c:pt>
                <c:pt idx="33">
                  <c:v>3137</c:v>
                </c:pt>
                <c:pt idx="34">
                  <c:v>1811</c:v>
                </c:pt>
                <c:pt idx="35">
                  <c:v>1437</c:v>
                </c:pt>
                <c:pt idx="36">
                  <c:v>1239</c:v>
                </c:pt>
                <c:pt idx="37">
                  <c:v>2132</c:v>
                </c:pt>
                <c:pt idx="38">
                  <c:v>4215</c:v>
                </c:pt>
                <c:pt idx="39">
                  <c:v>2162</c:v>
                </c:pt>
                <c:pt idx="40">
                  <c:v>1664</c:v>
                </c:pt>
                <c:pt idx="41">
                  <c:v>2238</c:v>
                </c:pt>
                <c:pt idx="42">
                  <c:v>2567</c:v>
                </c:pt>
                <c:pt idx="43">
                  <c:v>1200</c:v>
                </c:pt>
                <c:pt idx="44">
                  <c:v>852</c:v>
                </c:pt>
                <c:pt idx="45">
                  <c:v>1852</c:v>
                </c:pt>
                <c:pt idx="46">
                  <c:v>1203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</c:v>
                </c:pt>
                <c:pt idx="1">
                  <c:v>329900</c:v>
                </c:pt>
                <c:pt idx="2">
                  <c:v>369000</c:v>
                </c:pt>
                <c:pt idx="3">
                  <c:v>232000</c:v>
                </c:pt>
                <c:pt idx="4">
                  <c:v>539900</c:v>
                </c:pt>
                <c:pt idx="5">
                  <c:v>299900</c:v>
                </c:pt>
                <c:pt idx="6">
                  <c:v>314900</c:v>
                </c:pt>
                <c:pt idx="7">
                  <c:v>198999</c:v>
                </c:pt>
                <c:pt idx="8">
                  <c:v>212000</c:v>
                </c:pt>
                <c:pt idx="9">
                  <c:v>242500</c:v>
                </c:pt>
                <c:pt idx="10">
                  <c:v>239999</c:v>
                </c:pt>
                <c:pt idx="11">
                  <c:v>347000</c:v>
                </c:pt>
                <c:pt idx="12">
                  <c:v>329999</c:v>
                </c:pt>
                <c:pt idx="13">
                  <c:v>699900</c:v>
                </c:pt>
                <c:pt idx="14">
                  <c:v>259900</c:v>
                </c:pt>
                <c:pt idx="15">
                  <c:v>449900</c:v>
                </c:pt>
                <c:pt idx="16">
                  <c:v>299900</c:v>
                </c:pt>
                <c:pt idx="17">
                  <c:v>199900</c:v>
                </c:pt>
                <c:pt idx="18">
                  <c:v>499998</c:v>
                </c:pt>
                <c:pt idx="19">
                  <c:v>599000</c:v>
                </c:pt>
                <c:pt idx="20">
                  <c:v>252900</c:v>
                </c:pt>
                <c:pt idx="21">
                  <c:v>255000</c:v>
                </c:pt>
                <c:pt idx="22">
                  <c:v>242900</c:v>
                </c:pt>
                <c:pt idx="23">
                  <c:v>259900</c:v>
                </c:pt>
                <c:pt idx="24">
                  <c:v>573900</c:v>
                </c:pt>
                <c:pt idx="25">
                  <c:v>249900</c:v>
                </c:pt>
                <c:pt idx="26">
                  <c:v>464500</c:v>
                </c:pt>
                <c:pt idx="27">
                  <c:v>469000</c:v>
                </c:pt>
                <c:pt idx="28">
                  <c:v>475000</c:v>
                </c:pt>
                <c:pt idx="29">
                  <c:v>299900</c:v>
                </c:pt>
                <c:pt idx="30">
                  <c:v>349900</c:v>
                </c:pt>
                <c:pt idx="31">
                  <c:v>169900</c:v>
                </c:pt>
                <c:pt idx="32">
                  <c:v>314900</c:v>
                </c:pt>
                <c:pt idx="33">
                  <c:v>579900</c:v>
                </c:pt>
                <c:pt idx="34">
                  <c:v>285900</c:v>
                </c:pt>
                <c:pt idx="35">
                  <c:v>249900</c:v>
                </c:pt>
                <c:pt idx="36">
                  <c:v>229900</c:v>
                </c:pt>
                <c:pt idx="37">
                  <c:v>345000</c:v>
                </c:pt>
                <c:pt idx="38">
                  <c:v>549000</c:v>
                </c:pt>
                <c:pt idx="39">
                  <c:v>287000</c:v>
                </c:pt>
                <c:pt idx="40">
                  <c:v>368500</c:v>
                </c:pt>
                <c:pt idx="41">
                  <c:v>329900</c:v>
                </c:pt>
                <c:pt idx="42">
                  <c:v>314000</c:v>
                </c:pt>
                <c:pt idx="43">
                  <c:v>299000</c:v>
                </c:pt>
                <c:pt idx="44">
                  <c:v>179900</c:v>
                </c:pt>
                <c:pt idx="45">
                  <c:v>299900</c:v>
                </c:pt>
                <c:pt idx="46">
                  <c:v>239500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7221424"/>
        <c:axId val="77222512"/>
      </c:scatterChart>
      <c:valAx>
        <c:axId val="77221424"/>
        <c:scaling>
          <c:orientation val="minMax"/>
          <c:max val="300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25400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en-US"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77222512"/>
        <c:crosses val="autoZero"/>
        <c:crossBetween val="midCat"/>
      </c:valAx>
      <c:valAx>
        <c:axId val="77222512"/>
        <c:scaling>
          <c:orientation val="minMax"/>
          <c:max val="50000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spPr>
          <a:ln w="25400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en-US"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77221424"/>
        <c:crosses val="autoZero"/>
        <c:crossBetween val="midCat"/>
        <c:majorUnit val="10000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lang="en-US" sz="1600"/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8575" cap="rnd" cmpd="sng" algn="ctr">
              <a:noFill/>
              <a:prstDash val="solid"/>
              <a:round/>
            </a:ln>
          </c:spPr>
          <c:marker>
            <c:symbol val="x"/>
            <c:size val="7"/>
            <c:spPr>
              <a:ln w="15875" cap="flat" cmpd="sng" algn="ctr">
                <a:solidFill>
                  <a:srgbClr val="C00000"/>
                </a:solidFill>
                <a:prstDash val="solid"/>
                <a:round/>
              </a:ln>
            </c:spPr>
          </c:marker>
          <c:dLbls>
            <c:delete val="1"/>
          </c:dLbls>
          <c:xVal>
            <c:numRef>
              <c:f>Sheet1!$A$1:$A$20</c:f>
              <c:numCache>
                <c:formatCode>General</c:formatCode>
                <c:ptCount val="20"/>
                <c:pt idx="0">
                  <c:v>59.331797235023</c:v>
                </c:pt>
                <c:pt idx="1">
                  <c:v>82.3732718894009</c:v>
                </c:pt>
                <c:pt idx="2">
                  <c:v>112.327188940092</c:v>
                </c:pt>
                <c:pt idx="3">
                  <c:v>152.649769585253</c:v>
                </c:pt>
                <c:pt idx="4">
                  <c:v>167.626728110599</c:v>
                </c:pt>
                <c:pt idx="5">
                  <c:v>221.774193548387</c:v>
                </c:pt>
                <c:pt idx="6">
                  <c:v>228.6866359447</c:v>
                </c:pt>
                <c:pt idx="7">
                  <c:v>301.267281105991</c:v>
                </c:pt>
                <c:pt idx="8">
                  <c:v>312.78801843318</c:v>
                </c:pt>
                <c:pt idx="9">
                  <c:v>343.89400921659</c:v>
                </c:pt>
                <c:pt idx="10">
                  <c:v>272.465437788018</c:v>
                </c:pt>
                <c:pt idx="11">
                  <c:v>394.585253456221</c:v>
                </c:pt>
                <c:pt idx="12">
                  <c:v>393.433179723502</c:v>
                </c:pt>
                <c:pt idx="13">
                  <c:v>142.281105990783</c:v>
                </c:pt>
                <c:pt idx="14">
                  <c:v>88.1336405529954</c:v>
                </c:pt>
                <c:pt idx="15">
                  <c:v>127.304147465438</c:v>
                </c:pt>
                <c:pt idx="16">
                  <c:v>189.516129032258</c:v>
                </c:pt>
                <c:pt idx="17">
                  <c:v>262.096774193548</c:v>
                </c:pt>
                <c:pt idx="18">
                  <c:v>433.755760368664</c:v>
                </c:pt>
                <c:pt idx="19">
                  <c:v>134.216589861751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95.7602339181287</c:v>
                </c:pt>
                <c:pt idx="1">
                  <c:v>161.549707602339</c:v>
                </c:pt>
                <c:pt idx="2">
                  <c:v>211.25730994152</c:v>
                </c:pt>
                <c:pt idx="3">
                  <c:v>244.883040935673</c:v>
                </c:pt>
                <c:pt idx="4">
                  <c:v>293.12865497076</c:v>
                </c:pt>
                <c:pt idx="5">
                  <c:v>287.280701754386</c:v>
                </c:pt>
                <c:pt idx="6">
                  <c:v>315.058479532164</c:v>
                </c:pt>
                <c:pt idx="7">
                  <c:v>288.74269005848</c:v>
                </c:pt>
                <c:pt idx="8">
                  <c:v>342.836257309942</c:v>
                </c:pt>
                <c:pt idx="9">
                  <c:v>315.058479532164</c:v>
                </c:pt>
                <c:pt idx="10">
                  <c:v>325.292397660819</c:v>
                </c:pt>
                <c:pt idx="11">
                  <c:v>297.514619883041</c:v>
                </c:pt>
                <c:pt idx="12">
                  <c:v>342.836257309942</c:v>
                </c:pt>
                <c:pt idx="13">
                  <c:v>173.245614035088</c:v>
                </c:pt>
                <c:pt idx="14">
                  <c:v>218.567251461988</c:v>
                </c:pt>
                <c:pt idx="15">
                  <c:v>313.59649122807</c:v>
                </c:pt>
                <c:pt idx="16">
                  <c:v>336.988304093567</c:v>
                </c:pt>
                <c:pt idx="17">
                  <c:v>291.666666666667</c:v>
                </c:pt>
                <c:pt idx="18">
                  <c:v>309.21052631579</c:v>
                </c:pt>
                <c:pt idx="19">
                  <c:v>278.508771929825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5280240"/>
        <c:axId val="-15269360"/>
      </c:scatterChart>
      <c:valAx>
        <c:axId val="-152802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-15269360"/>
        <c:crosses val="autoZero"/>
        <c:crossBetween val="midCat"/>
      </c:valAx>
      <c:valAx>
        <c:axId val="-15269360"/>
        <c:scaling>
          <c:orientation val="minMax"/>
          <c:max val="350"/>
          <c:min val="0"/>
        </c:scaling>
        <c:delete val="0"/>
        <c:axPos val="l"/>
        <c:numFmt formatCode="General" sourceLinked="1"/>
        <c:majorTickMark val="out"/>
        <c:minorTickMark val="none"/>
        <c:tickLblPos val="none"/>
        <c:txPr>
          <a:bodyPr rot="-60000000" spcFirstLastPara="0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-15280240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lang="en-US"/>
      </a:pPr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23T00:30:1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  <inkml:brush xml:id="br3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13443.000 10345.000 3331,'-28.000'0.000'1249,"28.000"0.000"32,0.000-27.000 224,0.000 27.000 1,0.000 0.000-289,0.000 0.000-672,0.000-26.000-225,0.000 26.000 96,0.000 0.000 65,28.000 0.000-97,-28.000 0.000-96,27.000 0.000-31,-1.000 0.000-1,-26.000 0.000 0,52.000 0.000 0,-25.000 0.000-31,0.000 0.000 95,26.000 0.000 0,-1.000 0.000 0,28.000 0.000-95,-1.000 0.000-33,26.000 0.000-96,3.000 0.000 64,24.000 0.000-128,25.000 0.000 32,-25.000 0.000-32,28.000 0.000-32,-1.000 0.000 32,-1.000 0.000-32,2.000 0.000 32,24.000 0.000 0,2.000 0.000 0,0.000 26.000 32,-2.000-26.000 32,-25.000 0.000 1,28.000 0.000 31,-29.000 0.000-128,0.000 27.000 0,0.000-27.000 32,-24.000 0.000 0,-2.000 0.000-32,-26.000 0.000 0,0.000 0.000 0,-28.000 0.000 0,-23.000 0.000 32,-5.000 0.000-192,-50.000 0.000-609,0.000 0.000-1505,-24.000-27.000-5414</inkml:trace>
  <inkml:trace contextRef="#ctx0" brushRef="#br0">686.000 7247.000 5925,'-52.000'0.000'96,"52.000"25.000"0,0.000-25.000 769,0.000 0.000 1025,0.000 0.000-128,0.000 0.000-673,27.000 0.000-641,-2.000 0.000-64,2.000 0.000 1,26.000-25.000-129,26.000 25.000-128,-25.000 0.000-96,24.000 0.000 0,3.000 0.000-32,24.000-28.000 0,27.000 28.000-160,28.000 0.000 32,-1.000 0.000 128,-2.000 0.000 32,83.000-27.000 32,24.000 2.000 256,28.000 25.000 257,24.000-28.000 31,-52.000 28.000-95,-25.000 0.000-97,-54.000 0.000-224,-26.000 0.000-95,-26.000 0.000-65,-1.000 0.000 64,-27.000 0.000-96,-25.000 0.000 0,-28.000 0.000-225,-25.000 28.000-223,1.000-28.000-64,-28.000 0.000-193,0.000 0.000-288,0.000-28.000-2594,-28.000 28.000-5638</inkml:trace>
  <inkml:trace contextRef="#ctx0" brushRef="#br0">7436.000 8093.000 1249,'-27.000'0.000'1954,"27.000"0.000"-97,-27.000 0.000 738,27.000-26.000 31,0.000 26.000-384,-26.000 0.000-480,26.000 0.000-417,0.000-27.000-288,0.000 27.000-160,-27.000 0.000-32,27.000 0.000-96,0.000 0.000-385,0.000 0.000-224,0.000 0.000-32,27.000 0.000 97,-27.000 27.000-33,26.000-27.000 160,1.000 26.000-160,0.000-26.000 0,-2.000 27.000 65,28.000 26.000-161,1.000-27.000 0,24.000 27.000-32,-23.000-26.000 64,24.000 26.000-128,-1.000 0.000 96,2.000-27.000-160,-28.000 27.000-224,28.000-26.000 512,-25.000-1.000-384,-31.000 1.000 64,3.000 0.000-128,-1.000-27.000-65,2.000 0.000-63,-28.000 0.000-193,0.000 25.000-95,0.000-25.000-65,0.000 0.000-320,-28.000-25.000-544,2.000 25.000-1186,26.000-27.000-3811</inkml:trace>
  <inkml:trace contextRef="#ctx0" brushRef="#br0">8176.000 7961.000 11402,'-27.000'0.000'1570,"3.000"0.000"-1346,-4.000 0.000 353,1.000 27.000 512,1.000 25.000-417,-28.000 1.000-223,2.000 27.000-129,-1.000-1.000 96,-26.000 26.000 225,25.000-23.000-161,3.000 23.000-384,-4.000-53.000 193,29.000 28.000-289,-1.000-53.000-96,2.000 25.000-321,25.000-26.000-383,0.000 1.000-930,0.000-27.000-2722,0.000 0.000-6277</inkml:trace>
  <inkml:trace contextRef="#ctx0" brushRef="#br0">9421.000 8093.000 3843,'0.000'0.000'2691,"-28.000"0.000"191,28.000-26.000-319,0.000 26.000-673,0.000 0.000-289,0.000 0.000-320,0.000 0.000-640,0.000 0.000-417,28.000 26.000 353,-1.000 1.000-1,51.000 0.000-127,-24.000 25.000-161,24.000 28.000 0,-25.000-27.000-192,26.000 26.000 0,2.000-26.000 1,-30.000 0.000-33,30.000 1.000 64,-29.000-2.000-192,2.000-26.000 128,-28.000 1.000-64,0.000 0.000-353,-26.000-1.000-383,0.000-26.000-417,0.000 26.000-385,-26.000-26.000-1184,26.000 0.000-2980</inkml:trace>
  <inkml:trace contextRef="#ctx0" brushRef="#br0">10241.000 8015.000 13869,'-27.000'0.000'672,"-26.000"0.000"-351,1.000 52.000 479,-2.000 1.000 161,-24.000 26.000-192,-4.000 27.000-192,-23.000 0.000-417,26.000 0.000-64,26.000-27.000-32,1.000 1.000-32,-1.000-27.000-320,26.000-1.000-321,27.000 2.000-608,0.000-28.000-1666,27.000-26.000-5221</inkml:trace>
  <inkml:trace contextRef="#ctx0" brushRef="#br0">11669.000 8173.000 6374,'-24.000'-26.000'2017,"-3.000"26.000"258,27.000 0.000-418,0.000-27.000-191,0.000 27.000-321,0.000 0.000-288,0.000 0.000-480,0.000 0.000-289,27.000 27.000 192,-3.000-27.000 65,4.000 26.000-129,25.000 26.000 97,26.000-25.000-193,-26.000 26.000-192,26.000-1.000 0,26.000-24.000 1,-25.000 26.000-129,-2.000-2.000 0,4.000-26.000-32,-30.000 28.000-65,1.000-29.000 1,0.000 2.000-352,-27.000-1.000-33,0.000-26.000-255,1.000 27.000-129,-27.000-27.000-224,0.000 0.000-352,0.000 0.000-673,0.000 0.000-417,0.000 0.000-2337</inkml:trace>
  <inkml:trace contextRef="#ctx0" brushRef="#br0">12438.000 8067.000 13837,'-80.000'26.000'832,"52.000"-26.000"-832,-23.000 27.000 193,24.000 0.000 607,-27.000 25.000 33,-25.000 28.000-192,26.000-2.000-321,1.000 4.000-192,-1.000-4.000-32,1.000 1.000-64,25.000-26.000-32,0.000 1.000-64,27.000-2.000-224,0.000-26.000-193,0.000-26.000-447,0.000 27.000-706,0.000-27.000-2434</inkml:trace>
  <inkml:trace contextRef="#ctx0" brushRef="#br0">15585.000 8093.000 4964,'-24.000'0.000'4645,"-4.000"0.000"-1987,28.000 0.000-448,0.000 0.000-640,0.000 0.000-609,0.000 0.000-353,0.000 0.000-288,28.000 0.000 417,-4.000 27.000 128,3.000 0.000-320,28.000-1.000-257,23.000 26.000 96,2.000 2.000-288,-28.000-28.000-32,55.000 26.000 64,-28.000 2.000-64,-1.000-26.000-31,-23.000 24.000 63,24.000-26.000-257,-53.000 1.000-95,28.000 0.000-128,-54.000-27.000-385,26.000 0.000-192,-26.000 0.000-384,0.000 0.000-705,0.000 0.000-1954,-26.000 0.000-6630</inkml:trace>
  <inkml:trace contextRef="#ctx0" brushRef="#br0">16328.000 8093.000 15054,'-27.000'0.000'672,"1.000"0.000"-832,26.000 27.000 320,-52.000 0.000 385,25.000 25.000-129,-28.000 1.000-320,5.000 0.000 161,-5.000 27.000 223,3.000-1.000-160,-1.000 1.000-191,-1.000-28.000 31,2.000 1.000-160,26.000 1.000-193,-1.000-2.000-543,27.000-26.000-738,0.000-26.000-1344,27.000 0.000-2531</inkml:trace>
  <inkml:trace contextRef="#ctx0" brushRef="#br0">18312.000 8199.000 7527,'-79.000'-26.000'288,"52.000"26.000"-160,1.000 0.000 2114,0.000-26.000-929,0.000 26.000 1,26.000 0.000 223,-27.000-27.000-256,27.000 27.000-224,0.000 0.000-32,0.000 0.000-32,0.000 0.000-256,0.000 0.000-193,0.000 0.000-159,27.000 27.000-97,-1.000-27.000 193,0.000 26.000-321,27.000 0.000 64,2.000 0.000 96,-5.000 28.000-64,32.000-28.000-159,-4.000 26.000-33,28.000-24.000-32,-26.000 26.000 64,-2.000-2.000-128,1.000-26.000 64,-26.000 28.000-96,2.000-29.000-97,-4.000 2.000-159,3.000-1.000-96,-54.000 1.000 224,27.000-27.000-129,-27.000 0.000-95,0.000 0.000-33,0.000 0.000-31,-27.000 0.000-513,27.000-27.000-320,-26.000 27.000-609,-29.000-53.000-2370</inkml:trace>
  <inkml:trace contextRef="#ctx0" brushRef="#br0">18973.000 8015.000 9833,'-51.000'25.000'1089,"23.000"-25.000"-993,2.000 53.000 1826,-26.000 1.000 192,-2.000 24.000-865,-24.000 2.000-352,-2.000 0.000-193,28.000 26.000-127,-28.000-26.000-289,28.000-28.000-224,25.000 1.000-160,-1.000 0.000-320,28.000-1.000-705,0.000-25.000-1698,0.000 0.000-5541</inkml:trace>
  <inkml:trace contextRef="#ctx0" brushRef="#br1">13310.000 4385.000 11434,'0.000'0.000'1666,"-27.000"0.000"-225,27.000 0.000 129,0.000 0.000-385,0.000 0.000-512,0.000 0.000-513,27.000 0.000-32,-1.000 0.000 480,29.000 25.000 65,-3.000 28.000-225,28.000-26.000-159,-1.000 26.000-33,1.000-26.000-128,-2.000 25.000-32,28.000 1.000 32,-25.000 0.000-64,-2.000 1.000 32,-1.000-28.000-96,-24.000 28.000 0,-1.000-29.000 0,-28.000-25.000 0,2.000 27.000-512,-27.000-27.000-289,0.000 0.000-192,0.000 26.000-128,0.000-26.000-384,-27.000 0.000-449,2.000 0.000-1153,-28.000 0.000-3267</inkml:trace>
  <inkml:trace contextRef="#ctx0" brushRef="#br1">14131.000 4410.000 5637,'0.000'-25.000'8552,"-27.000"25.000"-8264,27.000 0.000 289,-25.000 0.000 224,-2.000 25.000-449,-26.000 3.000 32,1.000 24.000 129,-29.000 28.000 127,30.000 0.000 129,-30.000-2.000-353,29.000 2.000-255,-2.000-1.000-97,1.000 1.000-64,26.000-27.000-193,2.000-27.000-447,25.000 27.000-225,0.000-26.000-993,0.000-1.000-3395</inkml:trace>
  <inkml:trace contextRef="#ctx0" brushRef="#br1">17121.000 4438.000 8263,'-26.000'0.000'5125,"26.000"0.000"-3587,0.000 0.000 63,0.000 0.000-512,0.000 0.000-512,0.000 0.000-385,26.000 25.000 192,1.000 2.000 97,28.000 0.000 95,-5.000 26.000-31,31.000-1.000-385,-2.000-24.000-32,0.000 25.000 32,1.000-1.000-96,-2.000-25.000-96,-24.000-1.000-128,-2.000 1.000-128,1.000 0.000-129,-25.000-27.000-159,-1.000 25.000-353,-27.000-25.000-480,0.000 0.000-609,0.000 0.000-513,-27.000-25.000-3394</inkml:trace>
  <inkml:trace contextRef="#ctx0" brushRef="#br1">17809.000 4463.000 13356,'0.000'0.000'1409,"-27.000"0.000"-960,1.000 0.000 640,2.000 27.000-128,-31.000 0.000-224,2.000 26.000-289,-26.000-1.000-32,0.000 29.000-223,26.000-2.000-129,-26.000 1.000-96,53.000-28.000-417,-1.000-26.000-512,-1.000 1.000-768,28.000 0.000-1923,0.000-1.000-5380</inkml:trace>
  <inkml:trace contextRef="#ctx0" brushRef="#br1">19716.000 4385.000 15214,'-27.000'25.000'1089,"0.000"-25.000"128,27.000 0.000 0,0.000 0.000-608,27.000 28.000 31,26.000-3.000 321,-1.000 2.000-288,2.000 26.000-225,24.000 0.000-95,30.000-27.000-225,-31.000 27.000-32,5.000 0.000-64,-4.000 1.000 0,1.000-28.000-64,-26.000 1.000-224,1.000 0.000-33,-2.000-2.000-351,-26.000 2.000-513,-26.000-27.000-449,0.000 0.000-384,0.000 0.000-480,-26.000 0.000-3748</inkml:trace>
  <inkml:trace contextRef="#ctx0" brushRef="#br1">20562.000 4385.000 15150,'-27.000'0.000'897,"1.000"0.000"-737,-26.000 25.000 833,-2.000 3.000 0,1.000 24.000-449,-26.000 28.000-223,-26.000 0.000-193,24.000-2.000 32,2.000 2.000-160,-1.000-26.000 32,28.000-2.000-320,26.000 1.000-577,-1.000-26.000-673,27.000-1.000-1376,27.000 0.000-3653</inkml:trace>
  <inkml:trace contextRef="#ctx0" brushRef="#br1">21489.000 4385.000 10890,'-106.000'0.000'1665,"80.000"0.000"-1120,-1.000 0.000 864,-1.000 0.000 193,4.000 0.000-577,24.000 0.000-321,-27.000 0.000 65,27.000 0.000 160,0.000 25.000-192,27.000-25.000 31,-3.000 28.000-127,4.000-3.000-289,25.000 2.000-95,-1.000 26.000-65,28.000-26.000-32,-28.000 25.000-32,28.000 1.000-96,26.000 0.000 0,-28.000 1.000-64,-23.000-28.000-64,24.000 28.000-192,-53.000-29.000-33,28.000-25.000-255,-28.000 27.000-513,-26.000-27.000-417,0.000 0.000-479,0.000 0.000-1186,0.000 0.000-4132</inkml:trace>
  <inkml:trace contextRef="#ctx0" brushRef="#br1">22018.000 4331.000 17008,'-79.000'27.000'160,"-1.000"25.000"961,28.000 1.000-64,-56.000 27.000-449,30.000-1.000-383,-1.000 2.000-193,26.000-2.000-128,-1.000 1.000-321,29.000-28.000-544,25.000 1.000-800,0.000 0.000-1507,25.000-27.000-3522</inkml:trace>
  <inkml:trace contextRef="#ctx0" brushRef="#br1">22811.000 4331.000 11627,'-27.000'0.000'1537,"2.000"0.000"-448,-2.000 0.000 961,27.000 0.000-513,0.000 0.000-319,0.000 0.000-482,0.000 0.000-287,0.000 27.000 255,27.000-27.000 33,-2.000 27.000-128,2.000 26.000-225,28.000-28.000 32,22.000 29.000-159,-22.000-1.000-65,50.000-1.000-32,-26.000-24.000-32,1.000 25.000-128,25.000-28.000 96,-26.000 29.000-256,-25.000-28.000-64,0.000-26.000-129,-2.000 27.000-319,-52.000-27.000-289,26.000 0.000-352,-26.000 0.000 96,0.000 0.000-769,-26.000-27.000-1890,0.000 1.000-1697</inkml:trace>
  <inkml:trace contextRef="#ctx0" brushRef="#br1">23659.000 4278.000 15502,'-27.000'-27.000'801,"27.000"27.000"-385,-26.000 0.000 577,0.000 0.000-224,-27.000 27.000-481,-2.000 1.000 33,-23.000 24.000 159,-28.000 53.000 385,0.000 2.000-160,0.000-2.000-257,1.000 2.000-224,26.000-2.000-128,25.000-25.000-64,27.000-27.000-288,0.000 1.000-481,27.000-29.000-704,27.000 2.000-769,0.000-1.000-4741</inkml:trace>
  <inkml:trace contextRef="#ctx0" brushRef="#br0">2512.000 8464.000 4260,'-80.000'0.000'1825,"55.000"0.000"289,-28.000 0.000-64,26.000 0.000 0,0.000 0.000-416,2.000 0.000-449,-2.000 0.000-448,1.000 0.000-129,26.000 0.000-95,-27.000 0.000-129,27.000-25.000-224,0.000 25.000-160,0.000 0.000 32,0.000 0.000-96,27.000 0.000 128,-1.000 0.000-64,1.000 0.000 0,25.000 0.000 64,28.000 0.000-96,-1.000 0.000 0,53.000 0.000 64,1.000 0.000-32,-28.000 0.000 0,2.000 0.000-64,-2.000 0.000-160,-26.000 0.000-193,2.000 0.000-127,-2.000 0.000-1,-26.000 0.000 65,-27.000 0.000 32,0.000-28.000 63,-26.000 28.000 65,0.000 0.000-801,0.000-26.000-2338,-26.000 26.000-1570</inkml:trace>
  <inkml:trace contextRef="#ctx0" brushRef="#br0">3202.000 8225.000 5413,'0.000'0.000'3747,"26.000"0.000"-3651,-26.000 0.000-192,24.000 0.000 545,-24.000 0.000 287,28.000 0.000-255,26.000 0.000-65,-2.000 27.000-128,1.000 0.000-63,0.000-1.000 95,-1.000 1.000 96,2.000-27.000-159,-28.000 25.000-1,2.000 3.000 32,-4.000-2.000-64,3.000 2.000 33,-27.000-28.000 63,0.000 25.000 385,-27.000-25.000 31,3.000 27.000-319,-30.000-1.000-225,0.000 1.000-128,-24.000 0.000-481,24.000-2.000-1216,-24.000 2.000-1378,-4.000-1.000-3171</inkml:trace>
  <inkml:trace contextRef="#ctx0" brushRef="#br1">2143.000 4755.000 3010,'-53.000'27.000'2275,"53.000"-27.000"-2852,0.000 0.000 449,0.000 0.000 608,0.000 0.000 962,26.000 0.000 31,-26.000 0.000-512,27.000 0.000-64,-3.000 0.000 224,4.000 0.000-288,25.000 0.000-321,-1.000 0.000-192,55.000 0.000-159,-2.000 0.000-97,55.000-27.000 32,-1.000 27.000-96,-2.000-27.000 32,2.000 27.000-32,-26.000 0.000-64,-53.000 0.000-289,-1.000-25.000-543,-26.000 25.000-802,-1.000 0.000-1121,-25.000 0.000-1024</inkml:trace>
  <inkml:trace contextRef="#ctx0" brushRef="#br1">3174.000 4490.000 10025,'28.000'0.000'1826,"-2.000"0.000"-2371,-2.000 0.000 545,4.000 0.000 321,26.000 27.000 607,-2.000-27.000-223,1.000 0.000-385,0.000 26.000-224,-1.000 1.000 257,28.000-27.000 31,-52.000 26.000-32,23.000-26.000-255,4.000 26.000-1,-29.000 2.000-64,-2.000-28.000 64,-24.000 25.000-32,0.000 3.000 96,0.000-3.000 192,-50.000 2.000 33,22.000 0.000-289,-50.000-1.000-32,24.000 28.000-64,0.000-29.000 32,-24.000 2.000-416,24.000 26.000-1282,2.000-26.000-2594</inkml:trace>
  <inkml:trace contextRef="#ctx0" brushRef="#br2">12967.000 8571.000 4099,'0.000'0.000'929,"0.000"0.000"1185,0.000 0.000 769,0.000-27.000-801,0.000 27.000-673,0.000 0.000-416,0.000 0.000 128,0.000 0.000-224,0.000 0.000-384,0.000 0.000-257,0.000 0.000-224,0.000 0.000-64,0.000 27.000 96,0.000-2.000 0,0.000 2.000-32,27.000-1.000 96,-27.000 1.000 128,0.000 26.000 129,0.000-1.000-129,0.000 2.000 128,0.000-1.000-159,0.000-1.000-1,0.000 1.000-480,0.000 1.000 544,25.000-29.000-288,-25.000 30.000 0,0.000-29.000-128,0.000-26.000-129,0.000 27.000-255,0.000-27.000-513,0.000 27.000 64,0.000-27.000-833,0.000 0.000-960,0.000 0.000-2211</inkml:trace>
  <inkml:trace contextRef="#ctx0" brushRef="#br2">12675.000 9021.000 7463,'-27.000'0.000'1569,"27.000"0.000"-1217,0.000 0.000 962,0.000 0.000 639,0.000 0.000-831,0.000-28.000-386,27.000 3.000-31,-27.000 25.000 128,28.000-28.000-385,-28.000 1.000 1,27.000 2.000-97,-3.000-2.000-192,2.000 1.000-64,29.000-1.000-64,-28.000-26.000 96,-2.000 27.000 0,2.000 0.000-64,-1.000-28.000-64,1.000 28.000 65,0.000-1.000 127,-2.000 2.000-128,2.000 25.000 0,-27.000 0.000-64,0.000-27.000 192,0.000 27.000-192,0.000 27.000 64,26.000-27.000 96,-26.000 25.000 32,0.000 2.000 1,27.000-1.000-33,0.000 1.000-32,-2.000 26.000-32,2.000-53.000-128,-1.000 26.000 128,1.000 0.000-192,1.000-26.000-513,-4.000 27.000-960,3.000-27.000-3652</inkml:trace>
  <inkml:trace contextRef="#ctx0" brushRef="#br2">12994.000 8676.000 800,'0.000'-27.000'1730,"0.000"27.000"704,-27.000-26.000 129,27.000 26.000-449,0.000 0.000-609,0.000 0.000-416,0.000 0.000-224,0.000 0.000-289,0.000 0.000-159,0.000 0.000-161,0.000-27.000-96,0.000 27.000 0,0.000 0.000-64,0.000 27.000-63,0.000-27.000 159,0.000 26.000 224,-27.000 28.000 65,27.000-2.000-161,0.000 1.000-96,0.000 0.000 32,0.000-1.000-128,0.000 28.000 97,0.000-26.000 63,0.000-1.000-32,0.000 27.000-128,0.000-28.000 129,0.000 1.000-161,0.000 1.000 64,0.000-2.000-192,0.000 1.000 128,27.000-26.000-64,-27.000-1.000-32,0.000 1.000 64,0.000-27.000-96,0.000 0.000 0,0.000 0.000-417,0.000 0.000-640,0.000 0.000-1249,0.000-27.000-2370</inkml:trace>
  <inkml:trace contextRef="#ctx0" brushRef="#br2">25273.000 3405.000 5541,'27.000'-27.000'480,"-27.000"27.000"513,0.000-27.000 737,0.000 27.000-161,0.000 0.000-832,0.000-26.000-160,0.000 26.000 415,0.000 0.000 65,0.000-27.000-96,0.000 27.000-352,0.000 0.000-545,0.000 27.000-256,27.000-27.000 160,-27.000 53.000 32,0.000-26.000 64,0.000 51.000-64,0.000-24.000 32,0.000 24.000 32,0.000 2.000-64,0.000-1.000-32,0.000 1.000 64,0.000-27.000-32,0.000 27.000 0,0.000 0.000 64,0.000-28.000-128,0.000 28.000 128,0.000-28.000-64,0.000 3.000-64,0.000-3.000 0,-27.000 0.000-32,27.000 1.000 64,0.000-26.000 32,-27.000 26.000 0,27.000-26.000 0,0.000-1.000 32,0.000-26.000 32,0.000 26.000 0,0.000-26.000-32,0.000 0.000 128,0.000 0.000-32,0.000 0.000 64,0.000 0.000-192,0.000 28.000 32,0.000-28.000-32,0.000 0.000-32,0.000 0.000 32,0.000 0.000 0,0.000 0.000 32,0.000 0.000 32,0.000 0.000 1,0.000 0.000 95,0.000 0.000-96,0.000 0.000 64,0.000 0.000-64,0.000 0.000-32,0.000 0.000-32,27.000 0.000-32,-27.000 0.000 32,0.000 0.000 0,27.000 0.000 32,-27.000 0.000 0,25.000 0.000-32,-25.000 0.000 32,27.000 25.000 0,-1.000-25.000 32,1.000 0.000-64,0.000 0.000 0,-2.000 0.000 32,-25.000 0.000-32,27.000 0.000 0,-1.000 0.000 0,1.000-25.000 32,0.000 25.000-32,-2.000 0.000 96,2.000 0.000 0,-27.000-28.000-96,26.000 28.000 32,-26.000 0.000-32,28.000-26.000 0,-1.000 26.000-32,-27.000 0.000-32,51.000 0.000 32,-23.000 0.000 32,25.000 0.000-64,-1.000 0.000 64,1.000 0.000 0,1.000 0.000-32,-2.000 0.000 32,1.000 0.000 0,-1.000 0.000-32,1.000 0.000 0,2.000 0.000 32,24.000 26.000 0,-26.000-26.000-32,26.000 0.000 32,-1.000 28.000 0,-24.000-28.000 32,24.000 0.000-32,2.000 25.000 0,-1.000-25.000 0,-24.000 0.000 0,23.000 28.000 0,2.000-28.000 0,-28.000 25.000-32,28.000-25.000 32,-1.000 27.000 32,2.000-27.000-32,25.000 0.000 0,-28.000 27.000 0,2.000-27.000 0,25.000 0.000 0,1.000 0.000 32,-25.000 26.000-32,-2.000-26.000 0,26.000 0.000 32,-25.000 0.000-32,25.000 27.000 32,-26.000-27.000-32,26.000 27.000 0,3.000-27.000 32,-2.000 0.000 0,-28.000 0.000-32,28.000 25.000 0,28.000-25.000-32,-28.000 0.000 32,-1.000 0.000 0,0.000 0.000 32,-25.000 0.000 0,26.000 0.000 64,-1.000 0.000 0,0.000 27.000-31,-23.000-27.000-33,23.000 0.000 0,0.000 0.000-32,27.000 0.000 0,-27.000 0.000 0,29.000 0.000 0,24.000 0.000 0,-52.000 0.000 32,2.000 0.000-32,-3.000 0.000 0,-26.000 0.000 32,-26.000 0.000-96,26.000 0.000 64,1.000 0.000-96,25.000 0.000-33,0.000 0.000 65,-23.000 26.000 0,23.000-26.000 32,-26.000 0.000 32,1.000-26.000 0,-2.000 26.000 0,-23.000 0.000 64,-4.000 0.000 0,3.000 0.000-32,-27.000 0.000 129,-27.000 0.000-129,24.000-27.000-32,-24.000 27.000 0,28.000 0.000 32,-1.000 0.000-32,-27.000 0.000 32,26.000 0.000 0,1.000-25.000-32,-2.000 25.000 0,-25.000-27.000 0,27.000 27.000-32,-27.000-27.000-96,0.000 1.000 95,27.000-1.000-31,-27.000-25.000 0,0.000 24.000 0,0.000-25.000-224,26.000 1.000 0,-26.000-1.000-33,27.000-1.000-31,-27.000 1.000 160,25.000-26.000 96,-25.000 26.000 96,0.000-26.000 0,0.000-1.000 160,0.000 28.000 0,0.000-28.000-96,0.000 27.000-32,0.000 0.000-64,0.000 26.000 32,0.000-25.000-32,0.000 24.000-64,0.000 3.000-64,27.000-29.000 32,-27.000 29.000 64,0.000-3.000 96,0.000 28.000 0,0.000-27.000 32,0.000 2.000 96,0.000 25.000 32,0.000-27.000 32,0.000 27.000-192,-27.000 0.000-96,27.000 0.000-32,-25.000 0.000 0,-2.000 0.000 0,1.000 0.000 0,-1.000 0.000 64,-25.000 0.000 32,-1.000 0.000 32,-26.000 0.000 0,-2.000 0.000 0,2.000 0.000 0,-1.000-26.000 32,-25.000 26.000 32,-27.000 0.000-32,-2.000 0.000-64,2.000-27.000 0,-26.000 27.000 0,-26.000 0.000 0,-30.000-27.000-32,30.000 27.000 32,-1.000-26.000 0,25.000 26.000 0,2.000-26.000 0,-1.000 26.000 0,26.000-26.000 32,-25.000 26.000 0,0.000 0.000-32,-1.000 0.000 0,-28.000-27.000 0,29.000 27.000 0,0.000 0.000 0,0.000 0.000 32,-29.000 0.000-32,28.000 0.000 0,2.000 0.000 193,-30.000 0.000 63,29.000 0.000-32,-29.000 0.000 64,31.000 27.000 1,-4.000-27.000-97,2.000 0.000-96,-29.000 0.000 0,28.000 0.000-32,-25.000 0.000 64,26.000 0.000 128,-29.000 26.000-128,30.000-26.000-31,25.000 0.000-97,0.000 26.000 64,-3.000-26.000-64,56.000 0.000-513,1.000 0.000-832,-2.000 0.000-2082,28.000 0.000-7560</inkml:trace>
  <inkml:trace contextRef="#ctx0" brushRef="#br2">29402.000 7775.000 928,'-26.000'0.000'1538,"26.000"0.000"256,-27.000 0.000 127,27.000 0.000-95,0.000 0.000-160,-27.000 0.000-257,27.000 0.000-192,0.000 0.000-32,0.000 0.000-224,0.000 0.000-352,0.000 0.000-129,0.000 0.000-159,27.000 0.000-65,0.000 0.000-128,-1.000 0.000-64,0.000 0.000 0,27.000 0.000-64,0.000 0.000 32,-1.000 0.000-32,30.000 0.000 0,-32.000 0.000-128,5.000 0.000-449,-3.000 0.000-384,1.000 0.000-768,-26.000 0.000-1282,25.000-26.000-1986</inkml:trace>
  <inkml:trace contextRef="#ctx0" brushRef="#br2">31282.000 7881.000 6277,'0.000'27.000'1794,"0.000"-27.000"-897,-28.000 0.000 961,28.000 0.000 0,0.000 0.000-1058,28.000 0.000-511,-1.000 0.000 223,23.000 0.000-128,5.000 0.000-127,-3.000-27.000-129,1.000 27.000-96,1.000 0.000-32,-2.000 0.000-32,1.000 0.000-224,26.000 0.000-193,-26.000 0.000-448,-1.000 0.000-640,1.000 0.000-353,-25.000 0.000-576</inkml:trace>
  <inkml:trace contextRef="#ctx0" brushRef="#br0">26199.000 8649.000 672,'0.000'-26.000'1890,"0.000"26.000"64,26.000 0.000 96,-26.000 0.000-289,0.000-27.000-31,0.000 27.000-321,0.000 0.000-256,-26.000-25.000-256,26.000 25.000-192,0.000 0.000-385,0.000-27.000-160,0.000 27.000-160,-27.000 0.000-32,2.000 0.000-96,-2.000 0.000 32,0.000 0.000 96,-26.000 27.000-32,1.000-2.000 0,25.000 2.000 32,-26.000-1.000 0,1.000 1.000 64,25.000 26.000-64,1.000-1.000 32,-2.000 2.000 0,4.000-1.000-32,24.000-1.000 0,0.000 1.000 0,24.000 1.000 32,4.000-1.000 64,25.000-26.000-64,-1.000 26.000 0,1.000-26.000 97,1.000-2.000-65,24.000 2.000 0,1.000-27.000 32,2.000 0.000 32,-3.000 0.000-96,3.000-27.000 96,-2.000 2.000 0,-26.000-2.000 32,-1.000 0.000 32,1.000-26.000 33,-1.000 0.000 31,-52.000-1.000 128,27.000 1.000 129,-27.000 1.000-97,-27.000-28.000-63,2.000 27.000 63,-28.000 1.000-256,-1.000-2.000-320,2.000 1.000 448,-28.000 28.000-352,28.000-2.000 64,-2.000 0.000-256,27.000 27.000-705,3.000 27.000-1185,-3.000-27.000-2627</inkml:trace>
  <inkml:trace contextRef="#ctx0" brushRef="#br0">27257.000 9153.000 7623,'0.000'0.000'1986,"0.000"0.000"-1826,0.000 0.000 705,0.000 0.000 672,0.000 0.000-256,0.000 0.000-896,0.000 0.000 287,-25.000 27.000 353,25.000-27.000-288,-27.000 27.000-353,-26.000 25.000-288,26.000-26.000 32,-25.000 1.000-63,-1.000 0.000-258,26.000 25.000-159,-25.000-26.000-321,26.000 1.000-800,-1.000 0.000-2339,27.000-27.000-6628</inkml:trace>
  <inkml:trace contextRef="#ctx0" brushRef="#br0">28026.000 8676.000 5797,'-26.000'-27.000'1569,"26.000"27.000"834,0.000-26.000-289,0.000 26.000-417,0.000 0.000-479,-28.000 0.000-450,28.000 0.000-479,0.000 26.000 351,28.000 1.000-63,-28.000 0.000-97,0.000 25.000-128,26.000 1.000-95,-26.000 0.000-129,27.000 26.000-32,-27.000-26.000 0,0.000 26.000 0,0.000-51.000-96,0.000 25.000 32,25.000 1.000-96,-25.000-29.000-96,27.000 2.000-192,-27.000-1.000-225,0.000 1.000-768,0.000-27.000-1474,27.000 0.000-3171</inkml:trace>
  <inkml:trace contextRef="#ctx0" brushRef="#br0">28501.000 9259.000 9096,'27.000'26.000'3011,"-27.000"-26.000"-3011,0.000 27.000 737,0.000 0.000 864,-27.000-27.000-640,0.000 26.000-769,3.000 0.000-192,24.000 0.000-64,-28.000 1.000-64,2.000 0.000-320,-1.000-1.000-898,0.000 1.000-1312,2.000-27.000-3524</inkml:trace>
  <inkml:trace contextRef="#ctx0" brushRef="#br0">29138.000 8835.000 11242,'-26.000'-27.000'513,"26.000"27.000"-289,26.000 0.000 929,-26.000-27.000-192,52.000 27.000-289,2.000 0.000-287,-2.000 27.000-1,28.000-27.000 225,-2.000 27.000-65,-24.000-1.000-480,-2.000 1.000-128,-52.000 25.000 64,26.000-24.000-288,-26.000 25.000-192,0.000-27.000 127,-26.000-1.000 129,0.000 3.000 192,0.000-1.000 32,-28.000 26.000 32,2.000-53.000 128,-1.000 27.000 64,26.000-2.000 129,1.000 2.000-97,26.000-27.000-64,0.000 26.000-32,0.000 1.000 129,26.000-27.000-33,1.000 27.000-32,26.000-27.000-128,-1.000 26.000-128,2.000-26.000-128,-2.000 0.000-513,1.000 0.000-576,-25.000 0.000-1281,23.000 0.000-2403</inkml:trace>
  <inkml:trace contextRef="#ctx0" brushRef="#br0">30169.000 9391.000 10121,'28.000'26.000'128,"-28.000"1.000"353,0.000 0.000 960,-28.000-27.000 0,1.000 26.000-384,0.000 1.000-512,4.000-2.000-225,-32.000 3.000-224,28.000-1.000-128,27.000-2.000-416,-26.000 2.000-961,26.000-27.000-2371,0.000 27.000-5637</inkml:trace>
  <inkml:trace contextRef="#ctx0" brushRef="#br0">30753.000 8913.000 12395,'50.000'-25.000'-128,"5.000"25.000"801,-28.000 0.000 1056,25.000 0.000-576,-26.000 25.000-480,1.000-25.000-385,25.000 27.000-192,1.000-27.000 1,-26.000 28.000-65,0.000-3.000 0,-27.000 3.000-64,0.000-2.000-225,0.000-1.000 161,-27.000 3.000 32,0.000-1.000 32,1.000 26.000-32,26.000-26.000-128,0.000-2.000 128,0.000 2.000 64,26.000 26.000 32,1.000-26.000 0,-27.000-1.000-32,27.000 26.000 0,-1.000-25.000 0,0.000 26.000 0,0.000-26.000 32,-26.000-2.000-32,27.000 3.000 32,-54.000-28.000 0,1.000 27.000-32,0.000-27.000-224,0.000 25.000-129,-28.000-25.000-255,1.000 0.000-417,1.000 0.000-897,-1.000-25.000-1505</inkml:trace>
  <inkml:trace contextRef="#ctx0" brushRef="#br0">26199.000 9948.000 7238,'0.000'-27.000'1538,"0.000"0.000"-513,0.000 27.000 576,0.000 0.000-704,0.000 0.000-641,0.000 0.000-224,0.000 27.000 97,0.000 0.000 255,0.000 26.000 128,0.000-1.000-159,0.000 1.000-65,0.000 26.000-96,0.000-24.000-64,0.000 23.000 0,0.000-24.000-128,0.000 24.000-128,0.000-24.000-256,0.000-1.000-481,26.000 0.000-352,-26.000-26.000-737,0.000-2.000-768,0.000-25.000-1763</inkml:trace>
  <inkml:trace contextRef="#ctx0" brushRef="#br0">25908.000 10345.000 8039,'0.000'27.000'4997,"0.000"-2.000"-5093,0.000 3.000 224,27.000 25.000 384,-1.000-1.000-319,1.000 2.000-129,0.000-1.000-128,-2.000-1.000 64,2.000 1.000 32,-1.000 1.000 96,28.000-1.000 416,-29.000-28.000 225,-25.000-25.000 96,27.000 0.000 96,27.000 0.000-97,-27.000 0.000-95,-3.000-53.000-128,3.000 28.000-321,1.000-29.000-224,-2.000 28.000-64,-26.000-1.000-448,0.000 0.000-385,0.000 2.000-897,0.000 25.000-2369,-26.000 0.000-8457</inkml:trace>
  <inkml:trace contextRef="#ctx0" brushRef="#br0">25511.000 11457.000 7206,'0.000'-27.000'705,"26.000"27.000"-545,-26.000 0.000 673,0.000 0.000 0,0.000 27.000 384,0.000 1.000-448,0.000 24.000-289,0.000-25.000 1,0.000 26.000-65,0.000 0.000-224,0.000-1.000-32,0.000-24.000 64,0.000-2.000 289,0.000-26.000 160,0.000 0.000 31,0.000 0.000 1,-26.000 0.000-545,26.000 0.000-96,-27.000-26.000-96,2.000-2.000-192,25.000 3.000-96,0.000 25.000-65,0.000-27.000-95,0.000 27.000-353,0.000-26.000-384,0.000 26.000-417,0.000-27.000-191,0.000-1.000-65,25.000 28.000-32,-25.000-25.000-96,27.000-2.000-576</inkml:trace>
  <inkml:trace contextRef="#ctx0" brushRef="#br0">25564.000 11325.000 2306,'0.000'-105.000'2626,"0.000"51.000"97,-27.000 28.000-321,27.000-1.000-865,0.000 27.000-672,-26.000 0.000-705,26.000 0.000-192,-27.000 27.000-32,27.000-1.000 0,0.000 28.000 32,0.000 24.000 32,0.000-24.000-32,-25.000 24.000-64,25.000 2.000 160,0.000-1.000-32,0.000 2.000 0,0.000-1.000-32,0.000-28.000 32,-27.000 2.000 32,27.000-1.000 97,0.000-28.000 255,0.000-25.000 289,0.000 0.000 544,0.000 0.000-577,0.000-25.000-576,27.000-2.000-96,-2.000-26.000-192,28.000 26.000-769,1.000 1.000-896,-2.000 26.000-1,2.000 0.000 513,0.000 0.000 320,-2.000 26.000 640,1.000 28.000 257,-26.000-28.000 128,-27.000 1.000 0,0.000 25.000 545,-27.000-25.000 928,-26.000-27.000 513,1.000 26.000-288,-30.000-26.000-609,29.000 0.000-769,1.000 0.000-256,-1.000 0.000-384,1.000-26.000-769,52.000 26.000-1762,0.000-27.000-3523</inkml:trace>
  <inkml:trace contextRef="#ctx0" brushRef="#br0">25961.000 11856.000 12748,'-26.000'26.000'736,"26.000"-26.000"-1152,0.000 0.000 288,0.000 0.000 416,26.000 0.000 160,1.000 0.000-159,25.000-26.000-1,-25.000-1.000-160,26.000 0.000-64,-26.000 1.000-32,-27.000 0.000-192,0.000-2.000-449,0.000 3.000-63,0.000 25.000 223,-27.000 0.000 129,0.000 0.000 192,1.000 0.000 128,-1.000 25.000 32,2.000 29.000-32,25.000-1.000 0,0.000-26.000 64,0.000 26.000 0,0.000-1.000 0,25.000-25.000-32,2.000 26.000 32,-1.000-26.000-32,1.000-27.000 32,-27.000 25.000 65,27.000-25.000 95,-27.000 0.000 0,0.000 0.000 128,25.000-25.000-160,-25.000 25.000-63,0.000-27.000-1,0.000 0.000-96,0.000 1.000-64,0.000 26.000-64,27.000-27.000-161,-1.000 0.000-223,29.000 27.000 160,-31.000-25.000 191,3.000 25.000 226,1.000 0.000 351,-2.000 0.000 97,-26.000 25.000 63,0.000 2.000-63,0.000 0.000-257,0.000-1.000-128,0.000 1.000-64,0.000 0.000-96,27.000-2.000-96,-27.000 3.000-224,25.000-3.000-769,-25.000 2.000-1185,0.000-27.000-2755</inkml:trace>
  <inkml:trace contextRef="#ctx0" brushRef="#br0">26676.000 11934.000 12459,'0.000'27.000'833,"-27.000"0.000"-897,27.000-1.000 416,0.000 1.000-63,0.000 25.000-642,0.000-24.000-2433,0.000 24.000-3044</inkml:trace>
  <inkml:trace contextRef="#ctx0" brushRef="#br0">26728.000 11776.000 11851,'-27.000'-26.000'-224,"27.000"26.000"-4709,0.000 0.000 2659,27.000 26.000 1121</inkml:trace>
  <inkml:trace contextRef="#ctx0" brushRef="#br0">27073.000 11934.000 5124,'-26.000'27.000'1410,"-1.000"-27.000"-1378,-25.000 27.000 608,25.000-1.000 1026,-26.000 1.000-705,25.000 0.000-353,4.000 26.000-287,24.000-28.000-97,0.000 2.000-32,0.000 0.000-64,52.000-1.000 32,-25.000-26.000 129,26.000 0.000 319,-1.000 0.000-31,-25.000 0.000-65,26.000-26.000-288,-53.000-1.000-31,25.000 27.000-161,-25.000-27.000-225,0.000 2.000-607,0.000 25.000-642,0.000 0.000-191,-25.000 0.000 672,-2.000 25.000 705,1.000 29.000 224,-1.000-1.000 192,0.000 25.000 801,27.000-23.000 256,-25.000 24.000-833,25.000-26.000-63,-27.000-1.000 31,27.000-25.000 577,-26.000-1.000 448,26.000 1.000 32,-27.000-27.000-95,-25.000 0.000-386,25.000 0.000-575,-1.000 0.000-289,2.000-27.000-192,-1.000 1.000-417,0.000-1.000-352,2.000-25.000-704,25.000-1.000-2947</inkml:trace>
  <inkml:trace contextRef="#ctx0" brushRef="#br0">27389.000 12093.000 4163,'55.000'80.000'4068,"-55.000"-27.000"-4004,-28.000-26.000 32,28.000 26.000 449,-27.000-28.000 256,3.000 2.000 128,-4.000 1.000-65,28.000-28.000 225,-26.000 0.000 129,26.000 0.000-386,0.000-28.000-543,26.000 1.000-161,2.000-25.000-96,-4.000-1.000-96,3.000 27.000-257,28.000-28.000-479,-29.000 29.000 127,26.000 25.000 513,-25.000 0.000 448,-1.000 0.000 769,1.000 25.000-160,-27.000 29.000-32,0.000 25.000 32,0.000-27.000-417,-27.000 28.000-448,27.000-26.000 224,-26.000-1.000-640,26.000-1.000-2018,-27.000 1.000-7752</inkml:trace>
  <inkml:trace contextRef="#ctx0" brushRef="#br0">28132.000 10001.000 4131,'0.000'0.000'5349,"0.000"0.000"-3939,0.000-27.000-1,0.000 27.000 257,0.000 0.000-289,0.000 0.000-640,0.000 0.000-609,0.000 0.000 32,0.000 27.000 64,26.000-2.000 64,-26.000 2.000 97,0.000 26.000 159,27.000 1.000 1,-27.000-1.000-65,25.000-1.000-159,2.000 28.000-129,0.000 0.000-96,-1.000-1.000-32,26.000 1.000-32,2.000-2.000-96,-28.000-24.000-128,26.000-1.000 0,-25.000-26.000 31,0.000-2.000-95,1.000 3.000-192,-2.000-3.000-385,-26.000-25.000-833,24.000 0.000-1985,-24.000-25.000-7143</inkml:trace>
  <inkml:trace contextRef="#ctx0" brushRef="#br0">28132.000 10637.000 10249,'0.000'0.000'1730,"26.000"0.000"-1218,-26.000 0.000 1026,27.000 0.000-385,-2.000 25.000-480,2.000 2.000-257,0.000 0.000-128,26.000 26.000-64,-1.000-26.000 161,1.000 26.000-97,-1.000-28.000-32,2.000 2.000 129,0.000-27.000 95,-2.000 27.000 1,-25.000-27.000 95,26.000-27.000-31,-1.000 0.000-65,-25.000-26.000-160,-27.000 1.000-63,0.000-1.000-161,0.000-1.000-96,0.000 2.000-64,0.000 26.000-449,-27.000-1.000-448,1.000 0.000-640,26.000 27.000-1891,-26.000 27.000-6181</inkml:trace>
  <inkml:trace contextRef="#ctx0" brushRef="#br0">28661.000 11722.000 13324,'0.000'0.000'1826,"0.000"-25.000"-1506,27.000 25.000 193,-1.000 0.000-33,26.000-27.000-224,2.000 27.000-192,-2.000 0.000-64,28.000 0.000-32,-26.000 0.000-224,-30.000 0.000-865,31.000 0.000-1313,-28.000 0.000-1794,-1.000 0.000-4036</inkml:trace>
  <inkml:trace contextRef="#ctx0" brushRef="#br0">28846.000 11430.000 9128,'0.000'0.000'1442,"0.000"27.000"-1058,0.000 1.000 609,0.000 24.000 256,0.000-25.000-224,0.000 26.000-577,0.000 27.000-319,0.000-27.000-65,0.000-1.000-64,26.000 2.000-193,-26.000-1.000-607,26.000-1.000-706,1.000-25.000-640,0.000-1.000-929,-1.000-26.000-4066</inkml:trace>
  <inkml:trace contextRef="#ctx0" brushRef="#br0">29217.000 11829.000 12459,'-27.000'27.000'-256,"27.000"-27.000"256,0.000 26.000 384,0.000 1.000 33,0.000-2.000-225,27.000 2.000-96,0.000 0.000 96,-1.000-27.000 97,0.000 0.000 223,0.000 26.000-224,28.000-26.000 1,-28.000-26.000-97,0.000-1.000-32,0.000 27.000-128,-26.000-27.000-96,0.000 2.000-224,27.000 25.000-353,-27.000-27.000-576,0.000 54.000-769,-27.000-2.000 1570,27.000 2.000 416,0.000 26.000-32,0.000 1.000 160,-26.000-1.000 320,26.000-1.000 257,0.000 1.000-129,-26.000 0.000 33,26.000-26.000 192,-26.000 25.000 288,-1.000-52.000 160,27.000 28.000 0,-27.000-28.000-288,1.000 0.000-417,-26.000-28.000-447,25.000 28.000-129,0.000-27.000-321,-25.000 2.000-191,26.000-2.000-385,-1.000 1.000-545,27.000-1.000-2145,0.000 27.000-7175</inkml:trace>
  <inkml:trace contextRef="#ctx0" brushRef="#br0">29746.000 12014.000 6502,'0.000'-26.000'1409,"0.000"-1.000"-1377,0.000 54.000-96,0.000-27.000 1345,0.000 53.000-128,0.000-26.000-384,0.000 51.000 96,0.000-24.000-161,0.000 25.000-159,0.000-27.000-385,0.000 28.000-192,0.000-26.000 64,0.000-29.000 96,0.000 3.000 96,0.000-28.000 545,0.000 0.000 961,0.000-28.000-1186,0.000-24.000-351,0.000 0.000-161,0.000-3.000 64,0.000-23.000-96,0.000 25.000-64,27.000-26.000-545,25.000-1.000-1217,-25.000 27.000 257,26.000-1.000 1473,-26.000 29.000-96,-2.000-2.000-1,2.000 27.000 289,-1.000 27.000 385,1.000-2.000 31,-27.000 2.000-31,0.000 0.000 224,-27.000 26.000-289,1.000-26.000-64,-26.000-2.000 161,25.000 3.000-97,0.000-28.000-384,1.000 0.000-224,-1.000 25.000-673,2.000-25.000-1537,25.000 0.000-3332</inkml:trace>
  <inkml:trace contextRef="#ctx0" brushRef="#br0">30092.000 12093.000 13837,'23.000'28.000'928,"4.000"-28.000"-1024,0.000-28.000 1506,1.000 28.000-225,-28.000 0.000-833,26.000-25.000-256,-26.000 25.000 32,0.000 0.000 1,0.000-27.000-162,0.000 27.000-63,-26.000 0.000-128,-2.000 0.000 64,1.000 0.000-32,0.000 0.000 96,4.000 0.000 64,-5.000 27.000-32,1.000-2.000 64,27.000 3.000 0,0.000-3.000 32,27.000 2.000 32,24.000 0.000-32,3.000-1.000 0,24.000 1.000-96,-23.000-1.000-160,24.000-26.000-353,-26.000 0.000-736,-26.000 0.000-1794,-1.000 0.000-4548</inkml:trace>
  <inkml:trace contextRef="#ctx0" brushRef="#br0">30909.000 11670.000 10025,'0.000'-26.000'3459,"-24.000"52.000"-3331,-3.000 1.000 705,27.000 26.000 1281,-27.000 26.000-993,-1.000-26.000-576,28.000 26.000-289,0.000-26.000-128,0.000 26.000-64,28.000-26.000 32,-28.000 1.000-128,27.000-28.000-384,0.000 1.000-385,-27.000-1.000-1185,0.000-26.000-2498</inkml:trace>
  <inkml:trace contextRef="#ctx0" brushRef="#br0">29162.000 12835.000 11723,'-24.000'-26.000'1665,"-2.000"26.000"-1505,-1.000 0.000-192,-28.000 0.000 128,31.000 26.000 385,-30.000 1.000 127,27.000 25.000-63,27.000 1.000-65,-27.000 2.000-95,54.000-3.000-257,0.000 0.000-256,-1.000 3.000-545,26.000-3.000-224,3.000-26.000 64,22.000 1.000-63,-22.000-27.000-386,-2.000 0.000-1184,26.000 0.000-1089,-52.000-27.000-1506</inkml:trace>
  <inkml:trace contextRef="#ctx0" brushRef="#br0">29508.000 13074.000 8840,'-80.000'0.000'1697,"54.000"0.000"-928,0.000 27.000 96,-1.000-2.000-449,27.000 3.000-319,-27.000-1.000-65,54.000 25.000-129,-27.000-26.000 1,27.000 1.000 128,25.000 0.000 225,-26.000-27.000 127,28.000 0.000-64,-28.000 0.000-128,0.000 0.000-63,0.000-27.000 95,-26.000 0.000-96,0.000 27.000-96,0.000-53.000-64,0.000 28.000-577,0.000-2.000-576,0.000-1.000 224,-26.000 28.000 577,26.000 0.000-193,0.000 0.000-159,0.000 0.000 479,0.000 28.000 257,26.000-1.000-64,-26.000-2.000 32,0.000 2.000 32,27.000-1.000 32,1.000 1.000 129,-28.000 0.000 351,27.000-27.000 449,-27.000 0.000 160,0.000 0.000-96,0.000 0.000-448,24.000-27.000-449,-24.000 0.000 0,0.000 27.000-96,0.000-26.000-128,26.000-1.000 0,2.000 2.000-65,-28.000 25.000 161,27.000 0.000-96,-27.000 0.000 96,0.000 0.000 129,27.000 25.000 415,-27.000-25.000-64,0.000 27.000-191,0.000 26.000-193,0.000-26.000-96,0.000-1.000-64,0.000 0.000-769,0.000 27.000-1217,0.000-26.000-993,0.000-27.000-3971</inkml:trace>
  <inkml:trace contextRef="#ctx0" brushRef="#br0">30010.000 13233.000 11434,'-26.000'0.000'737,"26.000"0.000"-833,-27.000 26.000 640,27.000 1.000 129,-25.000 0.000-673,25.000-1.000-96,0.000 0.000 0,0.000 27.000-64,0.000-26.000-641,0.000-1.000-256,25.000 1.000 416,2.000 0.000 289,-1.000-27.000 96,28.000 0.000 160,-26.000 0.000 96,-5.000 0.000 128,31.000-27.000 352,-26.000 0.000 97,-2.000 27.000 224,-2.000-53.000-257,-24.000 26.000-576,0.000 1.000-512,0.000 0.000 576,-24.000 0.000 32,-2.000 26.000-128,-29.000 0.000 64,28.000 26.000 0,4.000-26.000-225,-5.000 26.000-1184,28.000 0.000 608,0.000 1.000 193,0.000 0.000 127,28.000 26.000 353,-5.000-26.000 224,4.000-2.000 353,28.000 3.000-193,-29.000-28.000-224,26.000 25.000 352,2.000-25.000 545,-28.000 0.000-224,0.000 0.000-321,0.000 0.000 257,1.000-25.000 31,0.000 25.000 482,-1.000-28.000 31,26.000 3.000-353,2.000 25.000-223,-28.000 0.000 96,26.000 0.000-161,-25.000 0.000-352,28.000 0.000-160,-5.000 0.000-160,-22.000 0.000-640,-1.000 0.000-1987,0.000 0.000-7719</inkml:trace>
  <inkml:trace contextRef="#ctx0" brushRef="#br0">29641.000 10053.000 1217,'-28.000'-27.000'8135,"28.000"27.000"-6533,0.000-25.000-289,0.000 25.000 257,0.000 0.000-193,0.000 0.000-704,0.000 25.000-257,28.000-25.000 289,23.000 27.000-289,3.000 26.000-128,25.000-26.000 65,-26.000 25.000-129,53.000 3.000-128,-26.000-3.000-64,53.000 1.000 32,-28.000-1.000-96,0.000 1.000-32,1.000-25.000-224,-26.000-2.000-193,-2.000 0.000-95,-24.000 1.000-65,-26.000-27.000-192,-28.000 0.000-640,0.000 0.000-609,0.000-27.000-1185,0.000 27.000-2723</inkml:trace>
  <inkml:trace contextRef="#ctx0" brushRef="#br0">30566.000 10318.000 7302,'53.000'0.000'129,"-27.000"0.000"1344,27.000 27.000 1314,2.000 0.000-866,-5.000-2.000-479,5.000 3.000-225,-28.000-3.000 32,-3.000 3.000-352,4.000-2.000-577,-28.000 27.000-288,26.000-26.000 32,-26.000 26.000 32,0.000-28.000 33,-26.000 2.000-65,-26.000 0.000 32,-2.000-1.000-32,-24.000 1.000-96,23.000-27.000-513,2.000 0.000-1248,27.000 27.000-3396</inkml:trace>
  <inkml:trace contextRef="#ctx0" brushRef="#br0">31441.000 10081.000 6950,'-27.000'0.000'2883,"27.000"0.000"-2082,0.000 0.000-1,0.000 0.000 738,27.000 0.000-225,-27.000 0.000-384,52.000 25.000-321,-26.000 2.000-223,28.000 0.000-161,24.000-2.000-160,-24.000 30.000-64,24.000-3.000 32,1.000 1.000 0,-26.000-26.000 0,26.000 26.000-64,-24.000 0.000-64,-2.000-27.000-160,-1.000 0.000-225,-25.000 1.000-191,-1.000 0.000-545,1.000-1.000-769,-2.000-26.000-993,-25.000 0.000-2306</inkml:trace>
  <inkml:trace contextRef="#ctx0" brushRef="#br0">32181.000 10397.000 7238,'0.000'-25.000'4389,"26.000"25.000"-4389,-26.000 0.000 320,27.000 0.000 737,-2.000 0.000 128,2.000 25.000-224,0.000 3.000-256,26.000-3.000-65,-1.000 3.000-95,3.000 24.000-193,-29.000 2.000-64,25.000-28.000-160,4.000 26.000-64,-29.000 2.000 0,-26.000-28.000 33,27.000 1.000 255,-27.000 0.000 160,-27.000-27.000-31,1.000 25.000-33,-1.000-25.000-191,-25.000 0.000-161,-29.000 0.000-64,30.000 0.000-64,-4.000 0.000-481,2.000 0.000-640,1.000 28.000-1153,25.000-28.000-3428</inkml:trace>
  <inkml:trace contextRef="#ctx0" brushRef="#br0">26040.000 9656.000 8456,'0.000'0.000'1377,"0.000"0.000"-705,0.000 0.000 514,0.000 0.000 191,27.000 0.000-769,26.000 0.000-415,-1.000 0.000-97,29.000 0.000-128,-3.000 0.000-865,3.000 0.000-4837</inkml:trace>
  <inkml:trace contextRef="#ctx0" brushRef="#br0">27972.000 9656.000 160,'-51.000'27.000'11563,"24.000"-27.000"-11627,-1.000 0.000 128,28.000 0.000 256,28.000 0.000 673,-28.000 0.000-417,51.000 0.000-480,4.000 26.000-576,-2.000-26.000-1378,-1.000 0.000-4163</inkml:trace>
  <inkml:trace contextRef="#ctx0" brushRef="#br0">29376.000 9736.000 8359,'0.000'0.000'833,"0.000"0.000"128,26.000 0.000 929,0.000 0.000-929,0.000 0.000-865,28.000 0.000-256,24.000 26.000-1250,4.000-26.000-2145</inkml:trace>
  <inkml:trace contextRef="#ctx0" brushRef="#br0">30831.000 9948.000 13548,'54.000'0.000'160,"-30.000"0.000"193,4.000 0.000 1473,-2.000 0.000-609,28.000 0.000-769,-2.000 0.000-384,28.000 0.000-512,-28.000 26.000-2627,1.000-26.000-10666</inkml:trace>
  <inkml:trace contextRef="#ctx0" brushRef="#br0">2778.000 10318.000 1153,'-27.000'27.000'6181,"27.000"-27.000"-5092,0.000-27.000-832,27.000 27.000 287,26.000-26.000 65,-1.000-1.000-33,53.000 2.000-255,3.000-30.000-97,-2.000 3.000 0,52.000 0.000 96,-26.000-28.000 193,0.000 0.000-97,28.000 1.000-320,-2.000-1.000-32,0.000 27.000-32,-26.000-27.000-32,-26.000 28.000-352,-25.000-1.000-1121,-3.000 26.000-33,-51.000 1.000-448,0.000 26.000-2177</inkml:trace>
  <inkml:trace contextRef="#ctx0" brushRef="#br0">4259.000 9471.000 2530,'-53.000'0.000'737,"27.000"26.000"-353,26.000-26.000-64,26.000 0.000 994,0.000 0.000 127,56.000 0.000-448,-4.000-26.000-449,1.000-1.000 65,27.000 0.000 288,0.000 1.000 288,-1.000 0.000-96,0.000 26.000-448,-23.000-26.000-513,-4.000 26.000-256,-51.000 26.000-257,0.000 0.000 129,-54.000 0.000 64,0.000 28.000 64,-25.000-1.000 64,-29.000 27.000-1,4.000-28.000-735,22.000 28.000-2147</inkml:trace>
  <inkml:trace contextRef="#ctx0" brushRef="#br0">8044.000 13181.000 1985,'0.000'-27.000'1442,"0.000"27.000"-1,0.000 0.000 673,0.000 0.000-128,0.000 0.000-320,0.000-28.000-193,0.000 28.000-320,0.000 0.000-128,0.000 0.000-64,0.000-25.000 0,0.000 25.000-289,-27.000 0.000-159,27.000 0.000-97,0.000-27.000-223,-27.000 27.000-65,27.000 0.000-128,-25.000 0.000-32,-2.000 0.000-32,1.000 0.000 32,-1.000 27.000 0,0.000-27.000-1,2.000 25.000 33,-28.000 3.000-96,25.000-1.000 0,-23.000 25.000 160,24.000-26.000-160,-1.000 28.000 64,2.000-2.000-32,26.000 1.000 32,0.000 0.000 32,0.000 1.000-32,26.000-1.000 64,2.000 27.000-64,-1.000-55.000 0,-3.000 29.000 64,31.000-28.000-64,-2.000 1.000 64,26.000 0.000-64,-26.000-27.000 128,-1.000 0.000-32,28.000-27.000 96,-28.000 0.000-31,29.000-26.000-65,-30.000 1.000 64,4.000-3.000-64,-55.000 2.000 0,26.000-26.000 128,-52.000 26.000 0,-1.000-26.000 96,-1.000 26.000 193,-51.000 0.000 127,26.000 1.000-191,1.000-3.000-353,-1.000 30.000 0,-1.000 25.000-224,2.000-27.000-641,26.000 27.000-864,-1.000 0.000-2179,27.000 0.000-10121</inkml:trace>
  <inkml:trace contextRef="#ctx0" brushRef="#br0">10294.000 13233.000 7366,'-27.000'-27.000'3107,"1.000"27.000"-2338,-1.000-25.000 352,0.000 25.000-384,1.000-27.000 256,0.000 27.000 0,0.000 0.000-545,-1.000-28.000-256,0.000 28.000-96,-1.000 0.000-96,4.000 28.000 0,-30.000-1.000-64,27.000-2.000 32,0.000 2.000-32,-25.000 26.000 0,26.000 0.000 0,-1.000-1.000 64,0.000 2.000 0,27.000-1.000 64,0.000-1.000 0,27.000 1.000 0,26.000 2.000 32,-25.000-3.000-31,50.000-25.000 159,-24.000-1.000 192,25.000-26.000 33,0.000 0.000-1,1.000 0.000-32,-2.000-26.000-127,-24.000-28.000-33,0.000 29.000 0,-30.000-30.000 32,3.000 2.000 97,-27.000 1.000-1,-27.000-1.000-96,3.000-1.000-63,-30.000 2.000-65,-25.000 26.000-160,26.000-28.000 32,-27.000 54.000-128,28.000-26.000-257,-2.000 26.000-351,54.000 0.000-610,-28.000 0.000-832,56.000 0.000-2818</inkml:trace>
  <inkml:trace contextRef="#ctx0" brushRef="#br0">12119.000 13206.000 10762,'0.000'-25.000'1633,"0.000"-2.000"-864,0.000 27.000 832,-26.000-28.000-736,-26.000 28.000-224,25.000 0.000-385,0.000 0.000 32,-26.000 0.000-127,28.000 0.000-161,-29.000 55.000 0,28.000-30.000 0,-1.000 28.000-32,2.000 1.000 0,25.000-2.000-1,0.000 28.000-31,0.000-27.000 64,52.000 27.000-32,1.000-28.000-32,-1.000-24.000-64,28.000 24.000 128,-1.000-25.000 64,26.000-27.000 32,-24.000 0.000 193,-2.000-27.000 95,-26.000 0.000-64,0.000 2.000 193,-1.000-30.000-225,-25.000 2.000 193,-27.000 1.000-65,-27.000-1.000-224,1.000-1.000-96,-26.000-24.000-32,-2.000 24.000 160,-24.000 1.000 129,-30.000 1.000-193,29.000 24.000-32,-26.000 3.000-128,25.000-2.000-96,28.000 27.000-865,-1.000 0.000-1185,26.000 27.000-3748</inkml:trace>
  <inkml:trace contextRef="#ctx0" brushRef="#br0">16752.000 13206.000 10826,'0.000'-52.000'1313,"0.000"52.000"-64,0.000-28.000 32,-28.000 28.000-544,1.000-25.000-321,1.000 25.000-255,2.000 0.000-65,-4.000 0.000-64,-26.000 0.000 0,28.000 0.000-32,-26.000 25.000-64,-2.000 3.000 32,28.000-1.000-32,0.000 25.000-64,0.000 1.000 63,-1.000 0.000-63,27.000-1.000 96,27.000 28.000-32,25.000-26.000 0,1.000-1.000 0,0.000-1.000 0,53.000 1.000 32,-28.000-26.000 96,4.000-27.000 64,23.000 27.000 385,-26.000-27.000 127,1.000-27.000-223,-2.000-25.000 63,-24.000 24.000 129,-26.000-24.000-161,-4.000-28.000 1,-24.000 27.000-1,0.000-27.000 129,-52.000 28.000-129,-2.000-2.000-288,2.000 1.000-32,-28.000 28.000-224,2.000-2.000 0,-2.000-1.000-480,1.000 28.000-161,24.000 0.000-480,29.000 28.000-673,26.000-1.000-1185,26.000 25.000-3043</inkml:trace>
  <inkml:trace contextRef="#ctx0" brushRef="#br0">18444.000 13339.000 9545,'0.000'-26.000'736,"0.000"-1.000"-415,0.000 27.000 1600,0.000-27.000-575,0.000 27.000-482,0.000-26.000-383,-24.000 26.000-1,24.000 0.000 1,0.000 0.000-353,-27.000 0.000-96,-1.000 0.000-64,-25.000 26.000 0,29.000 28.000-32,-4.000-2.000-32,28.000 1.000-32,0.000 0.000 64,0.000 1.000-65,28.000 24.000-63,22.000-23.000 0,5.000-3.000 96,24.000-25.000 128,26.000-1.000 192,-25.000 1.000 193,25.000-27.000-33,-26.000-27.000 128,2.000 1.000 193,-30.000-1.000 128,4.000-25.000 96,-29.000-3.000-192,-26.000-23.000 191,-26.000 24.000-543,-29.000-26.000-33,-24.000 2.000-256,-26.000 24.000 96,0.000-24.000-96,-2.000 51.000-160,2.000-26.000-800,26.000 53.000-578,-2.000-27.000-1152,29.000 27.000-4325</inkml:trace>
  <inkml:trace contextRef="#ctx0" brushRef="#br1">13920.000 13047.000 768,'0.000'-25.000'993,"-26.000"25.000"705,26.000 0.000 512,0.000-28.000 128,0.000 28.000-256,0.000 0.000-416,-28.000 0.000-225,28.000 0.000-224,0.000 0.000-32,0.000 0.000-288,0.000 0.000-320,0.000 0.000-225,28.000 0.000 257,-28.000 28.000-129,53.000-3.000-128,-29.000 2.000-63,31.000 0.000-1,23.000 26.000-256,2.000-26.000 32,-1.000 25.000 0,-26.000 1.000-32,26.000-26.000 0,2.000 25.000-32,-30.000-26.000-192,4.000 1.000-64,-3.000 0.000-1,1.000-1.000 33,-26.000 1.000-192,-27.000-27.000-321,26.000 0.000-352,-26.000 27.000-192,-26.000-27.000-96,26.000 0.000-1314,-27.000-27.000-3010</inkml:trace>
  <inkml:trace contextRef="#ctx0" brushRef="#br1">14634.000 12994.000 12235,'-26.000'0.000'1089,"0.000"-27.000"-1025,-29.000 54.000 737,4.000-27.000 96,-3.000 53.000 0,0.000 1.000-97,-24.000 26.000-319,-1.000-2.000-257,-1.000 2.000-128,28.000-1.000-64,-28.000 1.000 0,28.000-28.000-160,25.000 1.000-480,27.000-26.000-482,0.000 26.000-1440,0.000-53.000-4004</inkml:trace>
  <inkml:trace contextRef="#ctx0" brushRef="#br1">17572.000 13259.000 5252,'-27.000'0.000'6118,"0.000"0.000"-5637,1.000-26.000 1056,26.000 26.000 1,-26.000 0.000-577,26.000 0.000-257,0.000 0.000-31,-26.000 0.000-129,26.000 0.000-95,0.000 0.000-1,0.000 26.000-63,26.000 1.000-129,0.000 0.000-32,0.000 25.000-160,28.000 1.000-32,-2.000-26.000 96,1.000 26.000-256,2.000-1.000 256,-5.000 1.000-96,5.000-26.000-64,-4.000 26.000-192,3.000-26.000-32,0.000 0.000-32,-28.000-27.000-33,-26.000 26.000-63,26.000-26.000-481,-26.000 0.000-512,-26.000 0.000-897,26.000 0.000-2051,-26.000-26.000-4707</inkml:trace>
  <inkml:trace contextRef="#ctx0" brushRef="#br1">17914.000 13154.000 12491,'-26.000'0.000'1185,"2.000"-28.000"-1313,-3.000 56.000 224,-1.000-1.000 801,1.000 25.000 0,-23.000 1.000-416,22.000 26.000-161,-26.000 1.000-64,28.000 0.000-160,-26.000 25.000-96,25.000-52.000 32,0.000 1.000-64,1.000-1.000-256,26.000-26.000-449,0.000-2.000-736,0.000-25.000-2883</inkml:trace>
  <inkml:trace contextRef="#ctx0" brushRef="#br1">20085.000 13233.000 10762,'-51.000'-27.000'1761,"-4.000"2.000"-511,29.000 25.000 832,26.000-27.000-1122,-27.000 27.000-255,27.000 0.000-32,0.000 0.000-481,27.000 0.000 224,-1.000 52.000 289,1.000-25.000-385,25.000 26.000-31,1.000 26.000-33,2.000-26.000-256,24.000 0.000 64,1.000 1.000 32,-28.000-1.000-64,28.000-1.000-224,-28.000-24.000 0,1.000 24.000-257,-1.000-52.000-191,-25.000 27.000-257,-27.000-27.000-801,0.000 0.000-992,0.000 0.000-802,0.000-27.000-2626</inkml:trace>
  <inkml:trace contextRef="#ctx0" brushRef="#br1">20614.000 13154.000 13580,'-24.000'52.000'993,"-4.000"-25.000"-897,-25.000 26.000 385,1.000 26.000 512,-28.000-26.000-64,1.000 27.000-481,-1.000 0.000-352,1.000 0.000-160,25.000-1.000-512,3.000-26.000-1282,23.000-1.000-2626</inkml:trace>
  <inkml:trace contextRef="#ctx0" brushRef="#br1">21435.000 13206.000 14061,'-52.000'0.000'1153,"26.000"-25.000"-512,26.000 25.000 95,0.000 0.000-191,26.000 25.000-321,-26.000-25.000 224,52.000 53.000-31,2.000-26.000-129,-1.000 26.000 64,26.000-1.000 65,-1.000 2.000-1,-24.000-1.000-320,24.000-1.000-64,4.000-24.000-64,-30.000-3.000-96,1.000 2.000-192,-26.000 1.000-193,-1.000-3.000-480,0.000-25.000-576,-26.000 0.000-1410,0.000 0.000-2306</inkml:trace>
  <inkml:trace contextRef="#ctx0" brushRef="#br1">22018.000 13233.000 16495,'-79.000'53.000'288,"26.000"-26.000"-256,-2.000-1.000 225,-23.000 26.000 95,24.000 28.000-128,-24.000-26.000-224,24.000 24.000-224,29.000-23.000-417,-2.000-3.000-223,27.000 1.000-898,0.000-26.000-2658</inkml:trace>
  <inkml:trace contextRef="#ctx0" brushRef="#br1">22732.000 13259.000 12043,'-26.000'0.000'3043,"26.000"-26.000"-1698,-27.000 26.000-576,27.000 0.000-65,0.000 26.000-63,27.000-26.000-128,-1.000 54.000-33,1.000-28.000-224,-2.000 26.000 129,29.000 2.000-33,0.000-1.000-64,25.000-1.000 33,-26.000 1.000-129,26.000-26.000-128,0.000 26.000 0,-26.000-26.000-64,0.000 0.000 32,-1.000-1.000-256,-25.000 1.000-161,0.000-27.000-415,1.000 0.000-418,-28.000 0.000-479,0.000 0.000-1026,-28.000-27.000-3939</inkml:trace>
  <inkml:trace contextRef="#ctx0" brushRef="#br1">23446.000 13154.000 8584,'0.000'0.000'6374,"-24.000"0.000"-5510,-4.000 0.000-159,-26.000 27.000 608,-24.000-2.000-31,24.000 28.000-418,-24.000 27.000-127,-2.000-1.000-417,1.000 1.000-63,0.000 25.000-289,25.000-25.000-385,27.000 0.000-255,0.000-26.000-353,2.000-2.000-705,25.000 1.000-2242,-27.000-26.000-9479</inkml:trace>
  <inkml:trace contextRef="#ctx0" brushRef="#br3">7938.000 9207.000 4131,'0.000'0.000'3075,"0.000"0.000"-1441,0.000 0.000-1314,0.000 0.000 193,0.000 25.000 287,0.000 2.000-223,0.000-1.000-321,0.000 1.000-192,0.000 0.000-32,0.000 25.000-32,0.000-26.000-256,0.000 28.000-737,0.000-1.000-480,0.000-28.000-865,0.000 30.000-1026</inkml:trace>
  <inkml:trace contextRef="#ctx0" brushRef="#br3">7938.000 9868.000 2434,'0.000'53.000'2274,"0.000"-53.000"-897,0.000 27.000-832,0.000-1.000-321,0.000-26.000-192,0.000 27.000-288,0.000-2.000-3203</inkml:trace>
  <inkml:trace contextRef="#ctx0" brushRef="#br3">7990.000 10584.000 10185,'-25.000'53.000'32,"-2.000"-28.000"-4324</inkml:trace>
  <inkml:trace contextRef="#ctx0" brushRef="#br3">7965.000 11008.000 7014,'-27.000'53.000'1922,"27.000"-28.000"-4260,0.000 2.000-2531</inkml:trace>
  <inkml:trace contextRef="#ctx0" brushRef="#br3">7990.000 11564.000 1601</inkml:trace>
  <inkml:trace contextRef="#ctx0" brushRef="#br3">8044.000 12041.000 13324,'-54.000'27.000'513,"54.000"-2.000"-1410,0.000-25.000-993,-25.000 28.000-2658</inkml:trace>
  <inkml:trace contextRef="#ctx0" brushRef="#br3">7990.000 12253.000 7431,'-25.000'53.000'-1314,"25.000"-28.000"-1408,0.000 2.000 1088,0.000-27.000 833,0.000 28.000 97</inkml:trace>
  <inkml:trace contextRef="#ctx0" brushRef="#br3">7646.000 12200.000 11915,'0.000'-27.000'704,"0.000"27.000"-1024,0.000 0.000 384,0.000 0.000 0,28.000 0.000-64,-28.000 0.000 64,27.000 0.000-32,-3.000 0.000 161,-24.000 27.000 383,0.000-1.000 257,27.000 1.000 0,-27.000-1.000-353,0.000 1.000-160,0.000 25.000-95,28.000 1.000-129,-28.000 1.000-32,0.000-1.000-32,26.000-1.000 0,1.000-25.000-32,-2.000-1.000 64,2.000 1.000 32,0.000 0.000 0,-1.000-1.000 128,1.000-26.000 193,-2.000 0.000 31,2.000 0.000-256,-27.000-26.000 97,53.000-1.000-97,-26.000 0.000-32,1.000-26.000-128,23.000 1.000 32,-25.000-1.000-32,29.000-1.000-32,-31.000 1.000-224,4.000 1.000-833,-1.000 25.000-353,-27.000 1.000-2978</inkml:trace>
  <inkml:trace contextRef="#ctx0" brushRef="#br3">9922.000 9127.000 15150,'-51.000'53.000'-128,"51.000"-1.000"-96,0.000 1.000-289,0.000 1.000-96,0.000 24.000-768,0.000-24.000-1762,24.000 24.000-4676</inkml:trace>
  <inkml:trace contextRef="#ctx0" brushRef="#br3">10003.000 10160.000 12171,'0.000'80.000'-288,"0.000"-55.000"-129,0.000-25.000 481,0.000 27.000-192,0.000-1.000-2242,0.000 1.000-5285</inkml:trace>
  <inkml:trace contextRef="#ctx0" brushRef="#br3">10003.000 10821.000 800,'0.000'28.000'3652,"0.000"-3.000"-4773,0.000 2.000-2209</inkml:trace>
  <inkml:trace contextRef="#ctx0" brushRef="#br3">10027.000 11061.000 3651,'0.000'25.000'2178,"-24.000"-25.000"-2050,24.000 0.000-256,0.000 27.000-288,0.000 0.000-1346</inkml:trace>
  <inkml:trace contextRef="#ctx0" brushRef="#br3">9871.000 11485.000 960,'0.000'52.000'801,"0.000"0.000"-96,24.000-24.000 576,-24.000-1.000-32,27.000-1.000-96,-27.000-26.000-1281,27.000 27.000-4228</inkml:trace>
  <inkml:trace contextRef="#ctx0" brushRef="#br3">9922.000 11856.000 8039,'0.000'53.000'-256,"0.000"-28.000"192,0.000-25.000 224,0.000 27.000-192,0.000 0.000-32,0.000-27.000-64,0.000 26.000-577,27.000-26.000-1185,-27.000 27.000-2722</inkml:trace>
  <inkml:trace contextRef="#ctx0" brushRef="#br3">9949.000 12200.000 3331,'0.000'53.000'6534,"0.000"0.000"-4612,-27.000-28.000-673,27.000 2.000 160,0.000 26.000-608,0.000-26.000-737,0.000 0.000-865,0.000-2.000-768,27.000-25.000-1122,-27.000 28.000-1216,0.000-1.000-2275</inkml:trace>
  <inkml:trace contextRef="#ctx0" brushRef="#br3">9711.000 12306.000 14349,'-26.000'0.000'993,"26.000"0.000"-1281,0.000 0.000 288,26.000 0.000 736,1.000 25.000 97,-2.000 2.000-96,2.000 26.000-449,0.000 1.000-192,-1.000-29.000 0,26.000 30.000-32,-25.000-30.000-96,0.000 2.000 64,1.000 26.000 0,-2.000-53.000-32,-26.000 27.000 97,24.000-27.000 127,4.000 0.000 320,-28.000-27.000-255,27.000-26.000 63,0.000 26.000 0,-1.000-53.000-160,0.000 28.000-416,0.000-28.000-801,28.000 28.000-448,-28.000-28.000-1346,1.000 27.000-4227</inkml:trace>
  <inkml:trace contextRef="#ctx0" brushRef="#br3">11987.000 9021.000 12267,'0.000'0.000'865,"0.000"0.000"-385,0.000 0.000-448,0.000 0.000-64,0.000 26.000 96,0.000 27.000-32,0.000 27.000-512,0.000 25.000-961,0.000 1.000-1666</inkml:trace>
  <inkml:trace contextRef="#ctx0" brushRef="#br3">12066.000 10133.000 4964,'0.000'52.000'5830,"0.000"-52.000"-6919,0.000 28.000-4260</inkml:trace>
  <inkml:trace contextRef="#ctx0" brushRef="#br3">12093.000 10716.000 12171,'0.000'105.000'897,"0.000"-52.000"-2306,0.000 1.000-1410,26.000-28.000 993,-26.000 28.000-3843</inkml:trace>
  <inkml:trace contextRef="#ctx0" brushRef="#br3">12066.000 11298.000 4452,'0.000'80.000'6758,"0.000"-53.000"-6534,0.000 25.000 193,0.000-24.000 127,0.000-3.000-480,0.000 2.000-384,0.000 0.000-929,0.000-2.000-961,27.000 3.000-385,-27.000-1.000 225</inkml:trace>
  <inkml:trace contextRef="#ctx0" brushRef="#br3">12093.000 11909.000 13324,'0.000'52.000'1730,"-27.000"-25.000"-1538,27.000-27.000 1025,0.000 26.000-64,-25.000 1.000-1025,25.000-27.000-384,0.000 27.000-641,0.000-2.000-256,0.000 3.000-673,0.000-3.000-896,0.000 29.000-1026</inkml:trace>
  <inkml:trace contextRef="#ctx0" brushRef="#br3">11934.000 12331.000 2306,'27.000'0.000'3075,"-27.000"0.000"-929,26.000 27.000-1346,-26.000-27.000-63,27.000 28.000 64,-27.000-3.000-641,27.000 2.000-160,-27.000-27.000-32,0.000 27.000-384,0.000-27.000-1410,0.000 25.000-3972</inkml:trace>
  <inkml:trace contextRef="#ctx0" brushRef="#br3">11697.000 12279.000 16783,'0.000'27.000'-576,"0.000"-2.000"-513,26.000 2.000 1089,1.000 26.000 480,0.000-26.000-31,-2.000 25.000-193,28.000 3.000-192,-26.000-3.000-32,25.000-26.000 0,1.000 28.000 32,-26.000-28.000-160,0.000 0.000 64,25.000-26.000 320,-26.000 0.000 481,1.000-26.000 0,25.000-27.000-257,2.000 0.000-63,-27.000 1.000 127,0.000-3.000-320,-3.000-24.000-224,4.000-1.000-672,-28.000 2.000-1186,26.000-2.000-2626</inkml:trace>
  <inkml:trace contextRef="#ctx0" brushRef="#br3">13920.000 5550.000 13773,'27.000'26.000'1057,"-27.000"1.000"-1025,24.000 0.000 32,-24.000 53.000-64,0.000-2.000-64,0.000 2.000-705,0.000 27.000-2402,0.000-3.000-1986</inkml:trace>
  <inkml:trace contextRef="#ctx0" brushRef="#br3">13920.000 7219.000 64</inkml:trace>
  <inkml:trace contextRef="#ctx0" brushRef="#br3">13787.000 7775.000 9577,'-27.000'81.000'1633,"27.000"-56.000"-1569,27.000 29.000-64,-27.000-1.000-352,28.000-26.000-1986,-28.000 25.000-6086</inkml:trace>
  <inkml:trace contextRef="#ctx0" brushRef="#br3">13866.000 8517.000 9929,'0.000'106.000'1217,"0.000"-80.000"-1281,0.000 1.000 32,0.000 26.000 32,0.000-27.000-96,0.000 0.000-32,0.000 28.000-193,0.000-28.000 289,0.000 26.000 96,0.000 3.000-384,0.000-30.000-1634,0.000 29.000-384,0.000-1.000 160</inkml:trace>
  <inkml:trace contextRef="#ctx0" brushRef="#br3">13866.000 9207.000 1121,'0.000'78.000'3907,"-27.000"-51.000"-768,27.000 0.000-640,0.000 25.000-1090,-24.000-26.000-1025,24.000 28.000-224,0.000-28.000-63,0.000 26.000-162,0.000 3.000-959,0.000-3.000-770,0.000 1.000 545,0.000-26.000-1,0.000 26.000 258,0.000 0.000 191,24.000-1.000-577,-24.000 2.000-736,27.000-1.000 577,-27.000-1.000 1121,28.000-24.000 832,-28.000 24.000 1762,26.000-25.000 32,1.000-2.000-448,-27.000 30.000-865,0.000-30.000-65,24.000 2.000 482,-24.000-1.000-514,0.000 28.000-671,0.000-29.000-33,-24.000 28.000 0,24.000-25.000-160,0.000 24.000-897,0.000-25.000-1698,-27.000 26.000-3779</inkml:trace>
  <inkml:trace contextRef="#ctx0" brushRef="#br3">13866.000 10954.000 12587,'0.000'79.000'2595,"0.000"-51.000"-2243,0.000 24.000-672,0.000-25.000-609,0.000 26.000-1217,28.000-26.000-1409,-28.000-1.000-1442</inkml:trace>
  <inkml:trace contextRef="#ctx0" brushRef="#br3">13920.000 11457.000 9352,'0.000'0.000'1602,"0.000"28.000"-1410,0.000-28.000 385,0.000 25.000-417,0.000 2.000-1153,0.000-27.000-3171</inkml:trace>
  <inkml:trace contextRef="#ctx0" brushRef="#br3">13971.000 11882.000 9480,'0.000'79.000'65,"28.000"-52.000"-97,-28.000-1.000 96,0.000 1.000-64,0.000 0.000-32,27.000-2.000-577,-27.000 28.000 257,0.000-26.000 448,0.000 0.000 416,0.000-1.000 225,0.000 1.000-129,0.000-1.000-800,0.000 1.000-673,0.000-2.000-608,0.000 2.000-32,26.000-27.000-513,-26.000 0.000-1666</inkml:trace>
  <inkml:trace contextRef="#ctx0" brushRef="#br3">13602.000 11829.000 11755,'26.000'53.000'384,"1.000"-1.000"-352,0.000 2.000 0,-2.000-1.000 288,2.000 27.000 257,-1.000-28.000-1,29.000 1.000-191,-31.000 27.000 191,3.000-28.000 33,27.000 1.000-129,-27.000 1.000-287,25.000-29.000 95,-25.000 3.000 256,-1.000-1.000 289,26.000-27.000 192,2.000-27.000 96,-1.000-1.000-320,-1.000-24.000-257,1.000-28.000-608,26.000 28.000 385,-24.000-28.000-385,-5.000 27.000-257,5.000 1.000-447,-28.000 24.000-706,-27.000 3.000-448,0.000 25.000-1793,0.000 0.000-7015</inkml:trace>
  <inkml:trace contextRef="#ctx0" brushRef="#br3">13391.000 15404.000 7046,'-27.000'27.000'897,"-1.000"-27.000"128,2.000 27.000 961,26.000-27.000-513,0.000 0.000-288,0.000 0.000-384,0.000-27.000-224,26.000 27.000-193,-26.000 0.000-192,28.000 0.000-32,-1.000 0.000-160,-3.000 0.000-32,31.000 0.000 32,-2.000 0.000 32,-1.000 0.000-32,28.000 0.000-32,-1.000 0.000 64,2.000 0.000-32,24.000 0.000 0,1.000 27.000 0,-1.000-27.000-32,0.000 0.000-32,27.000 0.000 0,0.000 25.000-32,28.000-25.000 64,-1.000 0.000 32,27.000 28.000 0,-2.000-28.000 96,2.000 27.000-96,0.000-1.000-32,-2.000 0.000 64,2.000-26.000 32,-26.000 28.000 64,-2.000-3.000-32,0.000-25.000 1,0.000 0.000-33,-26.000 0.000 0,2.000 0.000-64,-2.000 0.000 64,-52.000-25.000-64,25.000 25.000 64,-26.000-28.000-32,2.000 28.000-32,-31.000 0.000 0,-22.000 0.000 64,-1.000-26.000 32,0.000 26.000 32,-27.000 0.000-128,0.000 0.000 32,0.000-26.000-64,-27.000 26.000 32,0.000-27.000 0,-1.000 27.000 0,-22.000-53.000 0,-5.000 26.000 32,5.000-25.000 32,22.000 24.000-64,1.000-24.000 64,0.000-28.000-32,27.000 27.000-32,-26.000-26.000 0,26.000 26.000-32,0.000-26.000 32,26.000-1.000-128,-26.000 27.000 224,0.000-26.000-64,27.000-1.000-32,-27.000 2.000-64,27.000 24.000 64,1.000 1.000-128,-28.000 1.000-32,24.000-1.000-32,-24.000-1.000 0,0.000 28.000 95,0.000 0.000 33,0.000-2.000 32,0.000 3.000 0,0.000-3.000-32,-24.000 28.000 0,-4.000 0.000 32,-26.000 0.000-32,2.000 0.000 32,-1.000 0.000 32,-26.000 0.000-32,-27.000 0.000-128,-1.000 0.000 32,-25.000 0.000-32,-27.000 0.000 0,-25.000 0.000 63,-2.000 0.000-95,-25.000 0.000 128,-1.000 0.000 64,-27.000 0.000-32,27.000 0.000 32,-26.000 0.000-64,1.000 0.000 0,-1.000 0.000 32,25.000-25.000 32,29.000 25.000 0,25.000-28.000 32,-1.000 28.000-32,2.000-26.000 96,26.000 26.000 160,-2.000 0.000 65,29.000 0.000-97,25.000 0.000 32,1.000 0.000-160,53.000 0.000-64,-1.000 0.000-64,27.000 26.000-96,0.000 2.000 64,0.000-3.000-32,27.000 28.000-96,-27.000-25.000 32,26.000 24.000 31,-26.000 2.000 65,27.000 24.000 193,-27.000-24.000 95,27.000 51.000-32,-27.000-25.000 0,0.000-1.000 0,0.000 27.000-160,0.000-26.000-64,25.000-28.000-352,-25.000 28.000-545,0.000-1.000-929,0.000-26.000 417,0.000-26.000 896,27.000-1.000-159,-27.000 1.000-4517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27:39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  <inkml:brushProperty name="color" value="#00ffff"/>
    </inkml:brush>
  </inkml:definitions>
  <inkml:trace contextRef="#ctx0" brushRef="#br0">17948.000 5240.000 3939,'-51.000'0.000'2210,"23.000"0.000"0,28.000 0.000-288,-27.000 0.000-64,27.000 26.000-192,0.000-26.000-577,0.000 0.000-577,0.000 0.000 161,27.000 0.000 63,25.000 26.000-287,29.000 1.000-193,-3.000-27.000-160,3.000 25.000 0,24.000-25.000 128,1.000 28.000-191,-1.000-28.000-33,-24.000 0.000 0,-2.000 0.000-353,-26.000 0.000-159,-1.000 0.000-545,2.000-28.000-577,-28.000 28.000-480,-26.000-25.000-1441,0.000-2.000-4933</inkml:trace>
  <inkml:trace contextRef="#ctx0" brushRef="#br0">18558.000 5107.000 10986,'-54.000'25.000'1377,"54.000"-25.000"-1249,0.000 0.000 161,26.000 28.000 447,2.000-28.000-95,23.000 26.000-257,30.000 0.000 33,-29.000 2.000 31,28.000-2.000 65,-1.000 0.000-33,1.000 1.000-160,-28.000 26.000-127,3.000-26.000-129,-29.000-2.000-32,-26.000 27.000 32,-26.000-24.000 96,-2.000 26.000-32,-51.000-29.000-64,-1.000 28.000-64,1.000-26.000-192,-1.000 26.000-513,2.000-26.000-992,51.000-2.000-1731,-1.000 2.000-7718</inkml:trace>
  <inkml:trace contextRef="#ctx0" brushRef="#br0">481.000 11465.000 5733,'-54.000'0.000'96,"29.000"0.000"128,25.000 0.000-224,-27.000 0.000 641,27.000 0.000 1505,-26.000 0.000-384,26.000 0.000-737,0.000 0.000-545,-27.000 25.000-96,27.000-25.000 97,0.000 0.000 63,27.000 0.000-31,-27.000 0.000-33,26.000 0.000 65,1.000 0.000-193,25.000 28.000-128,29.000-28.000-96,-2.000 0.000 1,26.000 0.000 63,27.000 0.000 96,0.000-28.000 32,0.000 28.000 65,2.000 0.000-193,24.000-25.000-32,-26.000 25.000-128,27.000-27.000 64,-26.000 27.000-32,26.000-26.000-32,-27.000 26.000-32,-27.000-27.000-128,-24.000 27.000-288,-2.000 0.000-866,-26.000 0.000-2017,-1.000 0.000-5029</inkml:trace>
  <inkml:trace contextRef="#ctx0" brushRef="#br0">4028.000 12683.000 8456,'-27.000'27.000'1217,"27.000"-27.000"-961,0.000 0.000 0,0.000 0.000 481,27.000 0.000 480,0.000 0.000-256,-1.000 0.000-449,26.000 0.000-159,2.000 0.000-129,-28.000 0.000-160,26.000 0.000 128,2.000 0.000-64,-28.000 0.000 0,26.000 0.000-64,-25.000 0.000-288,1.000 0.000-384,-1.000 0.000-706,-27.000 0.000-1568,0.000-27.000-4421</inkml:trace>
  <inkml:trace contextRef="#ctx0" brushRef="#br0">6144.000 12710.000 6149,'-24.000'0.000'1378,"24.000"0.000"-834,0.000 0.000 481,0.000 0.000 641,0.000 0.000-385,0.000 0.000-737,24.000 0.000 129,-24.000 0.000 288,27.000 0.000-352,27.000 0.000-385,-27.000 0.000-192,-3.000 27.000-32,31.000-27.000-288,-29.000 0.000-673,1.000 0.000-1025,-2.000 0.000-2210</inkml:trace>
  <inkml:trace contextRef="#ctx0" brushRef="#br0">7389.000 12737.000 3843,'-28.000'25.000'1153,"4.000"-25.000"128,-3.000 0.000 705,1.000 27.000 321,-2.000-27.000-450,28.000 0.000-447,-27.000 0.000-578,27.000 0.000-607,27.000 0.000-1,27.000 0.000 96,-3.000 0.000-64,30.000 0.000-31,25.000 0.000-33,-1.000 0.000-64,0.000 0.000-64,3.000 0.000 32,-2.000 0.000-64,-1.000 0.000 0,-26.000 0.000-96,1.000 0.000-352,-26.000 0.000-417,-30.000 0.000-544,3.000 26.000-1410,-27.000-26.000-5925</inkml:trace>
  <inkml:trace contextRef="#ctx0" brushRef="#br0">10643.000 12789.000 7110,'0.000'0.000'1217,"0.000"0.000"-480,0.000-27.000 929,0.000 27.000 95,0.000 0.000-736,0.000 0.000-640,28.000 0.000 63,-28.000 0.000-224,54.000 0.000-128,-30.000 0.000-96,4.000 0.000-544,25.000 0.000-1090,-26.000 0.000-1953</inkml:trace>
  <inkml:trace contextRef="#ctx0" brushRef="#br0">11942.000 12737.000 544,'-27.000'0.000'5830,"27.000"0.000"-4453,0.000 0.000-160,0.000 0.000 641,-27.000 0.000-33,27.000 0.000-447,0.000 0.000-609,0.000 0.000-513,27.000 0.000 320,0.000 0.000-95,25.000-27.000-289,1.000 27.000-96,26.000 0.000-32,1.000-27.000-64,-2.000 27.000 64,28.000 0.000-64,-25.000 0.000 32,-2.000 0.000 0,1.000 0.000-32,-2.000-26.000 0,-24.000 26.000 32,-29.000 0.000-32,2.000 0.000-32,-1.000 0.000 32,-26.000 0.000-192,0.000 0.000-64,0.000 0.000-65,0.000 0.000-639,-26.000 26.000-1699,-1.000-26.000-4996</inkml:trace>
  <inkml:trace contextRef="#ctx0" brushRef="#br1">11465.000 12737.000 4804,'0.000'0.000'1730,"0.000"0.000"-353,-27.000 0.000 865,27.000 0.000-160,-27.000 0.000-224,27.000 0.000-545,0.000 0.000-640,0.000 0.000-353,27.000 0.000 289,0.000 0.000 31,-1.000 0.000-255,28.000 0.000-97,24.000 0.000-128,27.000 0.000 64,1.000 0.000-160,2.000 0.000-32,24.000 0.000 32,0.000 25.000-96,1.000-25.000 0,-1.000 0.000-96,-27.000 0.000 64,27.000-25.000-64,-53.000 25.000 224,29.000 0.000-96,-29.000-27.000 0,-26.000 27.000 0,-28.000 0.000-160,2.000 0.000-32,-27.000 0.000 160,0.000 0.000-64,-27.000 0.000-193,2.000 0.000 1,-28.000 0.000 288,-2.000 0.000 0,4.000 27.000-32,-3.000-27.000 32,2.000 0.000 32,-2.000 25.000-32,-24.000-25.000 0,24.000 0.000 0,-27.000 0.000-32,-24.000 0.000 96,26.000 0.000-64,-26.000 0.000-32,25.000 0.000 160,-26.000 0.000 64,28.000 0.000-31,-2.000 0.000 127,1.000 0.000-96,-2.000 0.000 96,29.000-25.000-128,-1.000 25.000-128,26.000 0.000 65,2.000 0.000-33,25.000 0.000 64,0.000 0.000-288,25.000 0.000 224,28.000 0.000 256,2.000 0.000-256,22.000 0.000 0,30.000 0.000-96,-2.000 0.000 96,27.000 0.000-64,27.000 0.000 32,-27.000 0.000-32,28.000 0.000 0,-2.000 0.000 32,-26.000 0.000 64,-26.000 0.000-64,0.000 0.000-64,-26.000 25.000-384,-28.000-25.000-97,-25.000 0.000-480,-27.000 0.000-1121,0.000 0.000-3619</inkml:trace>
  <inkml:trace contextRef="#ctx0" brushRef="#br1">28218.000 5902.000 3106,'-53.000'0.000'2979,"25.000"0.000"-2915,1.000 0.000 2082,3.000 0.000 129,-2.000-26.000-642,-2.000 26.000-288,1.000 0.000-352,27.000 0.000 0,-27.000-28.000-288,1.000 28.000-225,26.000 0.000-31,0.000 0.000-161,0.000 0.000-160,0.000 0.000-32,26.000 0.000-64,28.000 0.000-32,-26.000 0.000 32,22.000 0.000-64,32.000 0.000 64,-30.000 0.000-32,28.000 0.000 0,-2.000 0.000-32,-24.000 0.000-128,24.000 28.000 96,-24.000-28.000 32,-2.000 0.000-160,-26.000 0.000-289,-26.000 0.000 161,0.000 26.000 128,-26.000-26.000-96,-26.000 0.000 31,-2.000 0.000 225,-24.000 0.000 32,-2.000 26.000 32,1.000-26.000 0,0.000 0.000 257,-29.000 0.000-33,58.000 0.000 0,-32.000 0.000-32,56.000 0.000-63,26.000 0.000-97,0.000 0.000-96,53.000 0.000 96,2.000 0.000-32,22.000 0.000-32,4.000 0.000 0,25.000 0.000 0,-1.000 0.000-64,0.000 0.000 64,1.000 0.000 32,-25.000 0.000 96,-2.000 0.000 160,-26.000 0.000-32,-26.000 0.000-160,-27.000 0.000 65,-27.000 0.000-161,0.000 0.000-417,-51.000 0.000 97,-4.000 0.000 32,4.000 0.000-417,-2.000 0.000-769,1.000 0.000-1568</inkml:trace>
  <inkml:trace contextRef="#ctx0" brushRef="#br2">16283.000 12789.000 7911,'-27.000'0.000'673,"-1.000"-27.000"-33,1.000 27.000 930,1.000 0.000-225,26.000-25.000-96,0.000 25.000-96,0.000 0.000-448,26.000 0.000-321,1.000 0.000 129,28.000 25.000-161,23.000-25.000-64,1.000 0.000-127,28.000 27.000-1,25.000-27.000 0,1.000 0.000-64,23.000 0.000-64,4.000 0.000 32,-2.000 0.000-32,2.000 0.000 0,-1.000 0.000-32,-27.000 0.000 32,-27.000-27.000-32,1.000 27.000 96,-25.000 0.000-64,-30.000 0.000-32,-23.000 27.000-64,-2.000-27.000 0,1.000 0.000 32,-27.000 26.000-128,0.000-26.000 64,0.000 0.000 32,0.000 0.000 64,0.000 0.000 64,-27.000 0.000-64,27.000 0.000 64,-26.000 0.000-32,-29.000 0.000 0,31.000 0.000-64,-31.000 0.000 32,29.000-26.000-96,-53.000 26.000-96,26.000-27.000-97,-26.000 27.000 129,-26.000-25.000 0,-3.000 25.000 32,-24.000 0.000 0,0.000-27.000-96,-26.000 27.000-33,24.000 0.000 129,-22.000 0.000 192,23.000 0.000 193,26.000 0.000-193,28.000 0.000 0,26.000 0.000-128,28.000 0.000-32,-2.000 27.000 64,54.000-27.000-1,25.000 0.000 322,28.000 0.000 95,25.000 25.000 0,27.000-25.000-127,1.000 27.000-97,26.000-27.000 64,25.000 26.000-32,2.000-26.000 65,0.000 27.000-33,-29.000-27.000-192,-25.000 0.000-32,-24.000 0.000-289,-57.000 0.000-1921,3.000 0.000-2018</inkml:trace>
  <inkml:trace contextRef="#ctx0" brushRef="#br2">31658.000 6035.000 9096,'-52.000'0.000'128,"52.000"0.000"737,-27.000-27.000 1601,27.000 27.000-640,0.000 0.000-769,0.000 0.000-384,0.000 0.000-161,0.000 0.000 33,0.000 0.000-65,27.000 0.000-192,-2.000 0.000 1,29.000 0.000-33,24.000 0.000-128,2.000 0.000-64,26.000 0.000-96,-1.000 0.000-32,0.000 0.000-128,-24.000 0.000 32,-2.000 0.000-225,1.000 0.000 1,-28.000 27.000 64,1.000-27.000-97,-26.000 0.000 97,-27.000 0.000 384,-27.000 0.000-64,-53.000 0.000 64,28.000 0.000 96,-53.000 0.000 97,-3.000 0.000-33,-24.000 0.000 96,27.000 0.000 64,0.000 0.000-95,-1.000 0.000 31,26.000-27.000-128,28.000 27.000-96,26.000 0.000-32,26.000 0.000-96,26.000 0.000 96,26.000 0.000 0,28.000 0.000-192,-1.000 0.000 64,53.000 0.000-96,0.000 0.000 128,1.000 0.000 64,-28.000 0.000 96,27.000 0.000 32,-25.000 0.000-128,-55.000 0.000-64,3.000 0.000 0,-55.000-28.000-416,-28.000 28.000-225,-51.000 0.000 353,-28.000 0.000 288,2.000 0.000 64,-27.000 0.000 32,-1.000 0.000 320,1.000 0.000-63,27.000 0.000-33,-1.000 0.000-64,53.000 0.000-192,1.000 0.000-64,52.000 0.000 0,0.000 0.000 64,52.000 0.000 32,28.000 0.000-128,-1.000 0.000 160,-1.000 0.000-96,54.000 0.000 0,-24.000 0.000 128,-3.000 0.000 65,-26.000 0.000-129,1.000 0.000-32,-28.000 0.000 128,-52.000 0.000 160,-27.000 0.000-448,-25.000 0.000 32,-1.000 0.000 160,-52.000 0.000-64,26.000 0.000 64,-2.000 0.000-96,2.000 0.000 32,26.000 0.000-160,53.000 28.000 0,0.000-28.000-129,0.000 27.000-159,53.000-27.000-641,-1.000 0.000-2595</inkml:trace>
  <inkml:trace contextRef="#ctx0" brushRef="#br2">18637.000 10776.000 12716,'0.000'0.000'864,"0.000"0.000"-864,27.000 0.000 225,-1.000 0.000 159,26.000 0.000-96,28.000 0.000-64,-1.000-27.000-160,26.000 27.000-64,-23.000-27.000 0,23.000 27.000 0,0.000 0.000-96,2.000 0.000-32,-29.000-26.000 0,28.000 26.000 0,-25.000 0.000 32,-30.000 0.000 32,3.000 0.000 64,-2.000 0.000 0,-25.000 0.000 0,-27.000 26.000 64,27.000-26.000 32,-27.000 27.000 64,0.000-27.000 64,-27.000 27.000-31,27.000 25.000-33,0.000-26.000-128,0.000 28.000 64,0.000-1.000-32,0.000 0.000 32,27.000 1.000-32,-1.000 26.000 0,1.000-2.000 32,-27.000 2.000-32,25.000-1.000-32,2.000 1.000 0,0.000-2.000-64,-27.000 2.000-64,26.000-26.000-224,-26.000 24.000-96,27.000-24.000 31,-27.000-1.000 257,0.000 0.000 32,0.000-26.000 96,0.000 25.000 64,0.000-25.000-32,-27.000-27.000 128,27.000 26.000-64,-26.000-26.000 128,-1.000 27.000 65,0.000-27.000 95,2.000 0.000-64,-2.000 0.000 65,-26.000 0.000-65,1.000 0.000-32,-1.000 0.000 257,-2.000 0.000-129,-24.000 0.000-95,26.000 0.000-225,1.000 0.000-160,-1.000 0.000 64,1.000 27.000-64,25.000-27.000-225,-26.000 0.000-191,26.000 0.000-353,27.000 0.000-416,-25.000 0.000-449,25.000 0.000-1953,25.000-27.000-5158</inkml:trace>
  <inkml:trace contextRef="#ctx0" brushRef="#br2">19562.000 11835.000 13004,'-52.000'0.000'608,"25.000"27.000"-512,-51.000-27.000 961,24.000 25.000-96,-24.000 3.000-160,25.000 24.000-160,-2.000-25.000 63,4.000 0.000-95,25.000 26.000-417,-2.000-26.000-64,28.000-2.000 0,0.000 28.000-96,28.000-26.000 129,22.000 0.000-65,5.000-1.000-64,25.000-26.000-32,-28.000 27.000-96,28.000-27.000-289,-28.000 25.000-383,1.000-25.000-289,-26.000 0.000-833,-2.000 0.000-1185,2.000 0.000-4004</inkml:trace>
  <inkml:trace contextRef="#ctx0" brushRef="#br2">18928.000 10510.000 6117,'0.000'0.000'993,"0.000"0.000"-865,0.000 0.000 417,0.000 0.000 1633,-27.000 0.000-512,0.000 0.000-674,2.000 27.000-383,-55.000 0.000-161,28.000-1.000 129,-1.000 1.000 32,-26.000 0.000-33,24.000-2.000-192,2.000 2.000-223,29.000-1.000-65,-31.000 28.000-128,55.000-28.000 64,0.000 0.000 96,0.000 28.000 160,55.000-28.000-96,-4.000 27.000-96,30.000 0.000-128,-2.000-26.000 160,-1.000 26.000-128,2.000-27.000-352,-1.000 2.000-833,-26.000-3.000-2018</inkml:trace>
  <inkml:trace contextRef="#ctx0" brushRef="#br2">641.000 13743.000 2850,'-27.000'0.000'3107,"-1.000"0.000"-1505,4.000 0.000-97,24.000 0.000 801,0.000 0.000-224,-27.000 0.000-576,27.000 0.000-481,0.000 0.000-353,-28.000 0.000-287,28.000 0.000-161,0.000 0.000 128,28.000 0.000-128,-28.000 0.000-128,27.000 0.000 33,25.000 27.000-33,-25.000-27.000 0,26.000 0.000-32,-1.000 0.000-96,1.000 0.000 32,-1.000 0.000 32,2.000 0.000-32,-28.000 0.000-96,26.000 0.000-96,-25.000 0.000-193,0.000 0.000 289,1.000 0.000-384,-28.000 0.000-289,26.000 0.000-192,-26.000-27.000-192,24.000 27.000-993,-24.000 0.000-2979</inkml:trace>
  <inkml:trace contextRef="#ctx0" brushRef="#br2">983.000 13505.000 1249,'-52.000'0.000'9000,"52.000"0.000"-8840,-26.000 0.000-320,26.000 0.000 705,0.000 0.000 896,0.000 0.000-384,0.000 0.000-576,26.000 25.000 95,26.000-25.000 97,-25.000 0.000-33,28.000 0.000-319,-29.000 28.000-97,25.000-28.000-160,4.000 0.000-32,-3.000 0.000-64,-26.000 25.000 32,28.000-25.000 0,-54.000 28.000 0,26.000-28.000 64,-26.000 26.000 96,26.000-26.000 128,-26.000 28.000 1,-26.000-28.000-193,0.000 25.000 96,26.000 2.000-96,-54.000-1.000-128,28.000 1.000-96,0.000 0.000-865,-27.000-1.000-1025,25.000 26.000-1633</inkml:trace>
  <inkml:trace contextRef="#ctx0" brushRef="#br2">746.000 14855.000 7975,'-52.000'0.000'288,"25.000"0.000"33,1.000 0.000-97,-1.000 0.000 1538,27.000 0.000 480,0.000 0.000-1121,0.000 0.000-1089,0.000 25.000 288,27.000-25.000 32,-27.000 0.000-159,26.000 28.000 223,1.000-28.000 96,-2.000 0.000-319,29.000 27.000-1,-1.000-27.000 32,-1.000 0.000-96,1.000 0.000-32,-1.000 0.000-64,2.000 0.000-32,-26.000 0.000-160,22.000 0.000-320,-23.000 0.000-481,1.000 0.000-288,-1.000 0.000-417,-1.000 0.000-192,-26.000-27.000-960</inkml:trace>
  <inkml:trace contextRef="#ctx0" brushRef="#br2">1115.000 14670.000 9673,'0.000'0.000'0,"0.000"26.000"0,0.000-26.000 192,0.000 0.000 577,0.000 26.000 288,27.000-26.000-289,1.000 0.000-415,-1.000 26.000-65,-1.000-26.000 0,26.000 0.000-64,-25.000 28.000-128,0.000-28.000-31,25.000 26.000 31,-26.000-26.000-96,-26.000 26.000 64,27.000-26.000 96,-1.000 27.000 256,-26.000-27.000 289,0.000 25.000-193,0.000 3.000-319,-26.000-1.000-65,-1.000 0.000-192,-25.000-2.000-449,26.000 3.000-1729,-28.000 24.000-4228</inkml:trace>
  <inkml:trace contextRef="#ctx0" brushRef="#br2">826.000 16206.000 8584,'-27.000'28.000'1377,"1.000"-28.000"-768,26.000 0.000 1024,-27.000 0.000 193,27.000 0.000-705,0.000 0.000-737,0.000 0.000-256,0.000 0.000 353,27.000 0.000 31,-27.000 0.000-159,26.000 0.000-97,1.000 0.000-128,-2.000 25.000 0,2.000-25.000-128,26.000 0.000 96,-26.000 0.000 0,25.000 0.000-96,3.000-25.000 0,-29.000 25.000 96,25.000 0.000-288,-23.000 0.000-64,-1.000 0.000-128,-1.000 0.000-193,-26.000 0.000-352,0.000 0.000-288,0.000-28.000-897,0.000 28.000-2242</inkml:trace>
  <inkml:trace contextRef="#ctx0" brushRef="#br2">1115.000 15994.000 7815,'-24.000'0.000'512,"24.000"0.000"-768,0.000 0.000 448,0.000 0.000 1378,0.000 0.000-161,24.000 28.000-480,-24.000-28.000-384,27.000 0.000-33,1.000 25.000 33,-1.000-25.000-1,-1.000 27.000-224,0.000-27.000-127,0.000 0.000-33,1.000 26.000 96,0.000-26.000 32,25.000 26.000-192,-52.000-26.000 0,26.000 28.000 0,-26.000-2.000 33,27.000 0.000-33,-27.000 2.000 0,0.000-3.000 160,0.000 2.000 128,0.000-1.000-127,-27.000 1.000-129,27.000 0.000-64,-26.000-27.000-32,26.000 26.000-64,-26.000 1.000-224,0.000-27.000-321,26.000 25.000-576,-27.000 2.000-1121,0.000 0.000-1762</inkml:trace>
  <inkml:trace contextRef="#ctx0" brushRef="#br2">7150.000 13187.000 928,'-26.000'0.000'1410,"26.000"0.000"-65,0.000 0.000 64,0.000 0.000 225,-27.000 0.000-193,27.000 0.000-448,-27.000 0.000 64,27.000 0.000 192,0.000 0.000-64,0.000 0.000-128,-25.000 0.000-320,25.000 0.000-128,0.000 0.000-289,0.000 0.000-224,25.000 0.000-32,-25.000 0.000 224,27.000 0.000 1,0.000 0.000-193,26.000 0.000-96,-25.000 0.000 32,23.000 27.000-32,-23.000-27.000 0,-2.000 25.000 0,25.000 2.000 32,-23.000 0.000-96,-1.000-1.000 64,-1.000 1.000-64,1.000-27.000 32,-2.000 52.000 32,-25.000-25.000 0,0.000-1.000 0,0.000 28.000 0,0.000-29.000 0,0.000 28.000-64,0.000 1.000-64,0.000-1.000-33,0.000 0.000-127,0.000 1.000 32,0.000-2.000 96,0.000 1.000 0,27.000 0.000 31,-27.000-26.000 33,27.000 25.000-128,-1.000-26.000 64,1.000 28.000 96,-2.000-28.000 32,2.000 0.000 32,0.000 27.000 0,-1.000-28.000 32,26.000 3.000-128,-25.000-1.000 96,28.000 0.000-160,-29.000-1.000-161,-2.000 1.000 1,3.000-27.000 96,-27.000 0.000-32,28.000 0.000 31,-28.000 0.000 33,0.000 0.000 224,0.000 0.000 128,0.000 0.000 33,0.000-27.000 287,0.000 27.000-64,0.000 0.000-63,-28.000 0.000-193,1.000 0.000 0,3.000 0.000-96,-2.000 0.000-64,-2.000 27.000 0,28.000-27.000-32,-27.000 0.000 0,0.000 25.000 32,27.000-25.000-32,-25.000 27.000 32,25.000-27.000-64,-27.000 27.000 128,27.000-1.000-64,0.000 28.000 64,0.000-29.000 0,0.000 2.000-64,0.000 26.000 160,0.000-26.000-96,0.000-1.000-32,0.000 26.000 0,0.000-24.000 1,0.000-2.000-66,0.000 0.000 66,0.000 26.000-66,0.000-24.000-31,0.000 51.000 32,0.000-26.000 32,0.000 1.000 0,0.000-1.000 64,0.000-1.000-64,0.000 1.000-32,27.000 1.000 32,-27.000-2.000-64,0.000 28.000-32,0.000-28.000 32,25.000 2.000 32,-25.000 0.000 64,0.000 24.000-32,0.000-24.000 0,0.000-1.000 0,0.000 26.000-32,27.000-26.000 0,-27.000-1.000-96,0.000 3.000-96,0.000-3.000 32,0.000-26.000 160,27.000 28.000-32,-27.000-28.000 64,0.000 28.000-65,28.000-29.000 65,-28.000 2.000 65,0.000-1.000 31,26.000 1.000 64,-26.000 0.000 96,0.000-1.000 128,0.000 1.000 1,0.000-2.000-1,0.000-25.000-32,-26.000 27.000 97,26.000-27.000-65,-28.000 27.000-128,1.000-27.000 161,0.000 26.000 31,2.000 1.000-31,-2.000-27.000-257,-26.000 27.000-128,26.000-27.000-32,-25.000 25.000 32,-1.000-25.000-128,1.000 0.000-64,-1.000 26.000-577,-2.000-26.000-1089,-22.000 28.000-2498</inkml:trace>
  <inkml:trace contextRef="#ctx0" brushRef="#br2">190.000 10166.000 1249,'27.000'-26.000'1665,"-27.000"-1.000"-800,0.000 27.000-384,0.000-27.000 191,0.000 27.000 289,0.000 0.000 384,0.000-26.000 321,0.000 26.000 0,0.000 0.000-161,0.000 0.000-384,0.000 0.000-352,-27.000 0.000-257,27.000 0.000-256,0.000 0.000-191,0.000 0.000-1,0.000 0.000 128,0.000 26.000 64,0.000 1.000-160,0.000 0.000-96,0.000 26.000 32,0.000 0.000 32,27.000-1.000 32,-27.000 2.000 0,-27.000 24.000 0,27.000-24.000-31,0.000 26.000 63,-27.000 0.000 32,27.000-28.000-64,0.000 28.000-32,0.000-28.000 0,0.000 28.000-32,0.000-27.000 32,0.000 0.000-32,0.000 27.000 0,0.000-26.000 0,0.000-2.000 0,0.000 1.000 0,-25.000 0.000-32,25.000-27.000 32,0.000 0.000 0,0.000 1.000 64,0.000 0.000-64,0.000-1.000 65,0.000-26.000-33,25.000 0.000 192,-25.000 27.000 32,0.000-27.000-192,27.000 0.000 0,0.000 0.000-96,-27.000 0.000 96,26.000 25.000-64,1.000-25.000-32,-2.000 0.000 64,2.000 0.000 1,0.000 0.000-65,26.000 0.000 32,-28.000 0.000 96,29.000 0.000-192,-28.000 0.000 64,29.000 0.000 32,-31.000 0.000 32,31.000 0.000-128,-29.000 28.000 64,26.000-28.000 32,2.000 0.000-32,-1.000 0.000 96,-1.000 25.000 64,-25.000-25.000-128,26.000 0.000 64,-1.000 0.000 256,3.000 27.000-159,22.000-27.000-129,-22.000 0.000 32,-3.000 0.000 128,28.000 0.000-64,-28.000 0.000-160,27.000 0.000 32,-27.000 0.000 96,28.000 0.000-160,-25.000 0.000 0,24.000 27.000 32,-26.000-27.000 64,26.000 0.000-96,-26.000 0.000 64,26.000 0.000-64,-26.000 0.000 96,26.000 0.000-64,-1.000 0.000 64,4.000 26.000-32,-4.000-26.000 64,2.000-26.000-192,-1.000 26.000 160,0.000 0.000 32,1.000 0.000-224,-2.000-27.000 160,4.000 27.000-96,-4.000 0.000 192,2.000 0.000-256,-1.000 0.000 321,-26.000-27.000-290,26.000 27.000 97,0.000 0.000-32,2.000 0.000 64,24.000-25.000-32,-51.000 25.000 97,24.000 0.000-162,-24.000 0.000 97,24.000 0.000-64,4.000-28.000 97,-5.000 28.000-33,2.000-25.000-32,2.000 25.000 32,-3.000 0.000 0,2.000-27.000-32,-1.000 27.000 0,0.000-26.000-32,2.000 26.000-32,-4.000 0.000 64,5.000-27.000 64,-4.000 27.000-96,1.000-27.000 0,1.000 27.000 32,-1.000 0.000 32,2.000-26.000 0,-4.000 26.000-96,-22.000 0.000 64,24.000 0.000 0,1.000 0.000 32,-2.000-26.000 0,-24.000 26.000 32,24.000 0.000-160,1.000 0.000 128,2.000 0.000-64,-2.000 0.000 32,-26.000 0.000-32,26.000 0.000 32,1.000 0.000 0,-28.000 0.000 32,29.000 0.000-64,-30.000 0.000 96,30.000 0.000-64,-30.000 0.000 32,30.000 26.000 0,-29.000-26.000-64,2.000 0.000 64,24.000 0.000-64,-25.000 26.000 0,26.000-26.000 64,-26.000 0.000-32,26.000 0.000 32,-24.000 0.000 0,23.000 0.000-64,-24.000 27.000 96,24.000-27.000-96,-24.000 0.000 0,27.000 0.000-129,-2.000 27.000 386,-26.000-27.000-225,-1.000 0.000 64,28.000 0.000-96,-28.000 26.000 96,28.000-26.000 32,-28.000 0.000-160,28.000 0.000 160,-28.000 27.000-96,29.000-27.000-32,-2.000 0.000 96,-26.000 0.000-32,26.000 25.000-32,-26.000-25.000 32,26.000 0.000-96,2.000 0.000 64,-3.000 0.000 160,0.000 0.000-192,4.000 28.000 32,-30.000-28.000 0,28.000 0.000 64,-2.000 0.000-128,2.000 0.000 96,-1.000 0.000-32,0.000 0.000 64,2.000 0.000-128,-3.000 0.000 96,2.000 0.000-64,-28.000 0.000 32,28.000 0.000 64,-1.000 0.000-160,2.000 0.000 192,-30.000 25.000-96,30.000-25.000 0,-2.000 0.000 0,0.000 0.000 0,1.000 0.000 0,-2.000 0.000 0,4.000 0.000 32,-5.000 27.000-64,2.000-27.000 32,2.000 0.000 64,-2.000 0.000-128,27.000 0.000 96,-27.000 0.000-32,26.000 0.000 32,-23.000 0.000-32,23.000 0.000 32,-26.000 0.000-128,26.000-27.000 192,2.000 27.000-160,-29.000 0.000 128,28.000 0.000-64,-25.000 0.000 0,24.000-25.000 0,-26.000 25.000 0,29.000 0.000 0,-31.000 0.000-32,30.000 0.000 64,-27.000-28.000-32,25.000 28.000 0,-26.000 0.000 0,26.000 0.000-64,-25.000 0.000 96,27.000 0.000-64,-30.000 0.000 160,31.000-25.000-96,-29.000 25.000-128,26.000 0.000 192,-24.000 0.000-192,-3.000 0.000 64,3.000 0.000 32,-2.000 0.000-64,-1.000 0.000 64,-24.000 0.000 0,-1.000 0.000 0,26.000 0.000 0,-25.000 0.000 32,-3.000 0.000-32,4.000 0.000 0,-5.000 0.000 0,5.000 0.000-32,-2.000 0.000 128,-1.000 0.000-192,2.000 0.000 96,-1.000 0.000-64,-1.000 0.000 128,-25.000 0.000-32,-1.000 0.000 0,2.000 0.000-32,23.000 0.000-64,-23.000 25.000 96,-1.000-25.000 0,-27.000 0.000-32,26.000 0.000 32,-2.000-25.000-32,-24.000 25.000 0,0.000 0.000 64,28.000-27.000 0,-28.000 27.000-128,0.000-26.000 32,0.000-1.000 96,0.000 0.000-96,-28.000 1.000 64,28.000-26.000-160,0.000 25.000 96,0.000-26.000-32,0.000-27.000-128,0.000 28.000 224,-24.000-30.000-96,24.000 30.000 96,0.000-28.000-96,0.000 28.000 64,0.000-1.000 0,0.000 0.000 0,0.000-26.000-32,0.000 26.000 128,0.000-1.000-96,0.000 2.000-64,0.000-1.000 0,0.000 0.000-96,0.000 26.000 0,0.000-26.000-161,0.000-1.000 193,0.000 29.000 32,-26.000-2.000 96,26.000-26.000-32,-27.000 53.000 160,-1.000-27.000-96,28.000 1.000 32,-27.000 26.000-64,-25.000 0.000 0,26.000-26.000-96,-28.000 26.000 160,29.000 0.000-224,-28.000 0.000 96,-27.000 0.000-32,1.000 0.000 128,0.000 0.000-32,-2.000 0.000 32,-24.000 0.000 32,-1.000 0.000 0,1.000 0.000 64,-27.000 26.000-96,0.000-26.000-96,-1.000 0.000 128,1.000 0.000-64,-27.000 0.000-64,-1.000 26.000 64,1.000-26.000-320,1.000 0.000 512,-26.000 0.000-288,24.000 0.000 128,1.000 0.000-64,-27.000 0.000 32,27.000 0.000 32,-25.000 0.000-32,-1.000 0.000 32,1.000-26.000-32,24.000 26.000 0,-26.000 0.000-32,0.000 0.000 64,2.000 0.000 0,-2.000 0.000-32,26.000 0.000 0,-24.000 0.000 64,-1.000 0.000-128,25.000 0.000 96,2.000 0.000-64,0.000 0.000 96,-27.000-26.000-32,25.000 26.000 64,1.000 0.000-64,-25.000 0.000 0,52.000-26.000 0,-28.000 26.000 0,2.000 0.000-96,26.000-27.000 64,-28.000 27.000 0,1.000 0.000 0,27.000-27.000 0,0.000 27.000-64,-28.000-26.000 64,28.000-1.000 64,27.000 27.000-64,-27.000-25.000 32,-1.000 25.000-32,1.000-28.000-32,-27.000 28.000 64,27.000 0.000-64,-1.000 0.000 32,1.000 0.000 64,0.000 0.000-96,0.000-26.000-32,26.000 26.000 64,-27.000 0.000 32,1.000 0.000-64,27.000 0.000 96,-27.000 0.000-96,0.000 0.000 32,-2.000 0.000 0,2.000 0.000 96,0.000 0.000 0,25.000 0.000-32,-25.000 0.000 1,26.000 0.000-1,-26.000 0.000-32,0.000 26.000 32,-1.000-26.000-64,1.000 0.000 32,0.000 0.000-64,0.000 0.000 96,27.000 0.000-64,23.000 0.000-32,4.000 28.000 96,-2.000-28.000-64,-26.000 0.000 0,1.000 0.000 32,-55.000 0.000-32,28.000 0.000 64,-27.000 0.000-32,27.000 0.000-96,-1.000 0.000 128,28.000 0.000-32,-27.000 0.000 0,27.000 0.000 64,-1.000 0.000 0,-2.000 0.000-96,3.000 0.000-64,0.000 0.000 32,26.000 25.000 32,-1.000-25.000 0,1.000 0.000 0,-2.000 0.000-96,2.000 0.000 0,26.000 0.000 32,-26.000 0.000 32,53.000 0.000-128,-28.000 0.000-257,29.000 27.000 257,-2.000-27.000-64,1.000 0.000-1025,-1.000 26.000-1826,0.000-26.000-8040</inkml:trace>
  <inkml:trace contextRef="#ctx0" brushRef="#br1">21285.000 8285.000 4548,'-28.000'-26.000'1249,"28.000"26.000"737,0.000 0.000-417,0.000 0.000-191,0.000 0.000-65,0.000 0.000-352,0.000 0.000-289,0.000 0.000 1,0.000 0.000-64,0.000 26.000-33,0.000-26.000-63,0.000 26.000-33,0.000-26.000-31,0.000 26.000-129,0.000 2.000-96,0.000-2.000 0,0.000 2.000 65,28.000-3.000-33,-28.000 0.000-96,0.000 3.000-128,0.000-1.000 96,0.000 0.000-64,0.000-1.000 64,0.000 1.000 32,0.000 25.000-63,0.000-25.000 95,0.000-1.000 32,0.000 28.000-64,24.000-29.000-64,-24.000 2.000-96,0.000 26.000 96,0.000-26.000-32,0.000-1.000-96,0.000 27.000 64,0.000-1.000 64,0.000-25.000 129,0.000 26.000-225,0.000-26.000 160,0.000 26.000 32,0.000 1.000 0,0.000-2.000-128,0.000 1.000 0,0.000-26.000 0,0.000 51.000 0,-24.000-24.000-64,24.000-1.000 96,0.000 0.000-63,-28.000-1.000-130,28.000 2.000 226,0.000 24.000-161,0.000-24.000 160,-27.000 26.000-64,27.000-27.000 160,0.000 26.000-224,0.000 1.000 224,0.000-27.000 0,0.000 26.000-64,0.000 1.000-95,0.000-2.000-33,0.000 29.000 128,-27.000-27.000-256,27.000-1.000 96,0.000 1.000 64,27.000-2.000-96,-27.000 2.000 96,0.000 27.000-96,0.000-28.000 64,0.000 1.000 64,0.000 26.000-32,0.000-27.000 64,0.000 26.000 32,27.000 2.000-128,-27.000-27.000 64,0.000 26.000-32,-27.000-27.000 0,27.000 26.000 65,0.000-25.000-194,0.000 27.000 130,0.000-28.000 31,0.000-1.000-64,0.000 30.000 64,0.000-29.000-32,0.000 1.000-32,0.000 25.000-32,0.000-26.000 192,27.000 28.000-32,-27.000-29.000-32,0.000 30.000-32,28.000-29.000-32,-28.000 26.000 0,0.000-25.000-64,0.000 26.000 0,0.000-26.000 33,0.000-2.000 63,24.000 29.000-128,-24.000-27.000 0,0.000-1.000 288,0.000 27.000-384,0.000-1.000 320,0.000-25.000-64,0.000 24.000-32,0.000-22.000 0,0.000 23.000 64,0.000-25.000-160,0.000 25.000 96,-24.000 1.000-96,24.000-26.000 129,0.000 26.000-65,0.000-52.000 96,0.000-1.000-192,0.000 26.000 96,0.000-26.000-32,0.000 26.000 0,0.000 1.000 32,0.000 0.000-96,0.000-2.000 32,0.000-24.000-128,24.000-1.000-64,-24.000-26.000-161,0.000 25.000-191,0.000-26.000-545,0.000 1.000-96,0.000-27.000-1026,0.000 27.000-2273,-24.000-27.000-6822</inkml:trace>
  <inkml:trace contextRef="#ctx0" brushRef="#br1">22634.000 8841.000 3555,'0.000'-26.000'8584,"-27.000"-1.000"-7271,27.000 2.000-320,-55.000 25.000-320,31.000 0.000-449,-29.000 0.000-32,-2.000 0.000-64,29.000 25.000-96,-26.000 2.000 0,25.000-1.000 32,0.000 28.000-64,27.000-3.000 32,0.000-23.000 33,27.000 24.000-33,26.000-25.000 0,-27.000 26.000 64,27.000-26.000-32,28.000 0.000 0,-29.000-1.000 0,-25.000 0.000 64,0.000 2.000 0,-1.000-28.000 256,-26.000 25.000 161,-26.000 2.000-129,-1.000-1.000-127,-28.000 1.000-193,5.000 0.000-32,-5.000-1.000 0,2.000-26.000-128,1.000 26.000-160,25.000-26.000-417,0.000 0.000-576,1.000 0.000-545,26.000-26.000-1377,26.000 0.000-2114</inkml:trace>
  <inkml:trace contextRef="#ctx0" brushRef="#br1">22844.000 9080.000 12139,'27.000'26.000'1730,"0.000"28.000"-930,-27.000-28.000-351,0.000 28.000-321,0.000-2.000-128,26.000-26.000-256,-26.000 1.000-545,26.000 0.000-384,0.000-1.000-128,1.000-26.000-1346,-27.000 0.000-5124</inkml:trace>
  <inkml:trace contextRef="#ctx0" brushRef="#br1">22898.000 8788.000 14765,'-27.000'-25.000'833,"27.000"-2.000"-705,0.000 27.000-288,0.000 0.000-737,27.000 0.000-1249,-27.000 0.000-2370</inkml:trace>
  <inkml:trace contextRef="#ctx0" brushRef="#br1">23003.000 9001.000 10313,'0.000'25.000'-32,"0.000"-25.000"96,28.000 0.000 1025,23.000 0.000 417,-25.000 27.000 95,56.000-27.000-223,-30.000 27.000-642,1.000-1.000-512,26.000-26.000-127,-26.000 27.000-194,-26.000 0.000-159,-27.000-1.000 128,0.000 0.000 96,0.000 2.000 64,-27.000-3.000 32,-26.000 28.000 64,1.000-26.000 353,25.000 0.000-33,-26.000-1.000-256,53.000 0.000 33,-27.000 0.000-257,27.000 2.000 32,27.000-2.000-417,-1.000-26.000 33,1.000 26.000-513,25.000-26.000-1025,1.000 0.000-1473,1.000-26.000-5157</inkml:trace>
  <inkml:trace contextRef="#ctx0" brushRef="#br1">23666.000 9372.000 9801,'26.000'0.000'160,"-26.000"0.000"128,27.000 0.000 1570,0.000-27.000-769,-2.000 27.000-192,28.000-27.000 64,1.000 1.000 160,-29.000-26.000-64,2.000 24.000-417,-1.000 2.000-127,-26.000 0.000-129,0.000-1.000 1,-26.000 0.000-513,-26.000 27.000-65,25.000 0.000-159,-26.000 27.000 160,1.000 0.000 128,25.000-1.000 64,-26.000 28.000 0,53.000-2.000 0,0.000 1.000 96,0.000 0.000 64,53.000-27.000 32,-1.000 0.000 161,28.000 2.000 31,-1.000-2.000 32,1.000-26.000-320,-2.000 0.000 0,1.000-26.000-128,-24.000 26.000-480,-29.000-28.000-513,1.000 2.000-833,-27.000 0.000-2626</inkml:trace>
  <inkml:trace contextRef="#ctx0" brushRef="#br1">24564.000 8946.000 17969,'27.000'-25.000'96,"-27.000"25.000"-128,26.000 0.000 224,-26.000 0.000-224,0.000 0.000-673,0.000 0.000-1473,0.000 25.000-3171</inkml:trace>
  <inkml:trace contextRef="#ctx0" brushRef="#br1">24672.000 9292.000 14830,'24.000'53.000'896,"-24.000"-26.000"-735,0.000-27.000 831,0.000 0.000-671,27.000 0.000-1378,-27.000 0.000-4452</inkml:trace>
  <inkml:trace contextRef="#ctx0" brushRef="#br1">26205.000 8736.000 6085,'-25.000'-53.000'1025,"25.000"53.000"641,0.000-27.000 128,0.000 27.000 95,0.000 0.000-255,0.000 0.000-962,0.000 53.000 289,0.000-26.000 96,25.000 52.000-320,-25.000 1.000-160,0.000 26.000-353,27.000-1.000-96,-27.000-25.000-64,27.000-1.000-160,-27.000 1.000-192,26.000-27.000-321,-26.000-1.000-736,27.000-24.000-1250,-2.000-28.000-2465</inkml:trace>
  <inkml:trace contextRef="#ctx0" brushRef="#br1">26629.000 9106.000 11402,'0.000'27.000'6118,"0.000"-27.000"-5702,27.000 0.000-191,0.000 27.000 640,-1.000-27.000-449,0.000 0.000-320,27.000 0.000 96,0.000 0.000-256,26.000-27.000-32,-52.000 27.000-545,27.000 0.000-608,-2.000-27.000-929,-25.000 27.000-2018</inkml:trace>
  <inkml:trace contextRef="#ctx0" brushRef="#br1">27686.000 8815.000 15630,'0.000'0.000'1442,"28.000"0.000"-1538,-28.000 26.000 480,0.000-26.000 577,27.000 54.000-577,-27.000-28.000-192,27.000 27.000-128,-27.000-1.000-64,0.000 2.000-480,26.000-1.000-577,-26.000 0.000-384,26.000-27.000-33,-26.000 2.000-223,26.000-3.000-1410,-26.000-25.000-6597</inkml:trace>
  <inkml:trace contextRef="#ctx0" brushRef="#br1">28218.000 8946.000 1921,'0.000'0.000'12492,"0.000"28.000"-13164,0.000-1.000 639,0.000-2.000 418,0.000 2.000-193,-26.000 0.000-96,26.000 26.000 96,26.000-26.000 225,-26.000 25.000-225,26.000-24.000-128,0.000-3.000 32,28.000-25.000 224,-28.000 0.000 129,26.000 0.000-161,-25.000 0.000-192,0.000-25.000 96,-1.000 25.000 129,-26.000-54.000 63,26.000 28.000 32,-52.000-1.000-31,0.000 0.000-129,-1.000 27.000-160,-26.000-26.000-96,1.000 26.000-128,25.000-27.000-256,0.000 27.000-962,1.000 0.000-1600,26.000 0.000-3941</inkml:trace>
  <inkml:trace contextRef="#ctx0" brushRef="#br1">28880.000 8946.000 15086,'0.000'28.000'160,"-27.000"-28.000"-1025,0.000 27.000 1185,1.000-2.000 321,26.000 29.000-481,-28.000-28.000-32,28.000 1.000 193,0.000 26.000-161,28.000-27.000-64,-2.000 2.000-256,1.000-3.000 32,0.000 2.000 96,25.000-27.000 0,-26.000 0.000-193,28.000 0.000-255,-29.000-27.000 288,2.000 27.000 192,-27.000-25.000 160,0.000-3.000 192,0.000-24.000 0,-27.000 25.000-31,2.000 0.000 31,-29.000 1.000 193,28.000-1.000-33,-1.000 0.000-224,-25.000 2.000-256,25.000-2.000-224,27.000 27.000-576,-26.000-28.000-1282,52.000 28.000-2499</inkml:trace>
  <inkml:trace contextRef="#ctx0" brushRef="#br1">29461.000 8974.000 13612,'27.000'27.000'-32,"-54.000"-27.000"-800,27.000 25.000 1024,-25.000 2.000 160,25.000 0.000-160,0.000 26.000-128,0.000-26.000 0,25.000 25.000-64,2.000-24.000-384,26.000-3.000-257,-26.000 2.000 513,24.000-27.000 705,-24.000 0.000-65,26.000 0.000 97,-27.000-27.000 32,0.000 2.000-97,1.000-3.000 97,1.000 2.000 127,-28.000-27.000-351,-28.000 26.000-417,28.000-26.000-64,-53.000 1.000-225,1.000 25.000-31,-2.000-1.000-353,-24.000 3.000-1665,-2.000 25.000-7911</inkml:trace>
  <inkml:trace contextRef="#ctx0" brushRef="#br1">22236.000 10749.000 1985,'0.000'-27.000'9802,"-26.000"1.000"-9322,26.000-1.000 481,-27.000 27.000 609,0.000 0.000-546,1.000-25.000-543,-26.000 25.000-193,25.000 25.000-160,-28.000-25.000-64,31.000 53.000 32,-2.000-26.000-96,-2.000 0.000 0,28.000 25.000 0,0.000-26.000 0,28.000 2.000 33,-2.000-2.000-33,26.000 0.000 0,2.000 1.000 0,-28.000-27.000 0,26.000 25.000 0,-25.000 3.000 0,0.000-1.000 0,-1.000 0.000 96,-26.000-1.000 160,-26.000 0.000 32,-1.000-26.000 32,0.000 28.000-256,-25.000-3.000-160,26.000 2.000-448,-1.000-27.000-705,0.000 0.000-897,-1.000 0.000-545,28.000 0.000-3106</inkml:trace>
  <inkml:trace contextRef="#ctx0" brushRef="#br1">22475.000 10882.000 13516,'53.000'52.000'1378,"-29.000"-25.000"-738,4.000 26.000 129,-1.000 1.000-289,-27.000-2.000-351,27.000-24.000-97,-27.000-3.000-289,26.000 2.000-672,0.000-27.000-1569,-26.000 0.000-4228</inkml:trace>
  <inkml:trace contextRef="#ctx0" brushRef="#br1">22580.000 10590.000 16527,'-28.000'-26.000'352,"4.000"26.000"-2914,24.000 0.000-225,24.000 0.000-2177</inkml:trace>
  <inkml:trace contextRef="#ctx0" brushRef="#br1">22924.000 10802.000 11370,'52.000'26.000'385,"3.000"0.000"-353,-28.000-26.000 736,23.000 28.000 482,-22.000-2.000-514,-1.000-26.000-351,0.000 26.000-257,-2.000 1.000-320,-25.000-2.000-1,-25.000-25.000 225,-2.000 28.000-32,0.000-1.000 0,-1.000 0.000 161,2.000-1.000 31,2.000 28.000-128,24.000-29.000-32,0.000 2.000 32,24.000-1.000 96,30.000-26.000-128,0.000 27.000-224,-2.000-27.000 128,1.000 0.000-128,-1.000-27.000-33,1.000 27.000 33,1.000-26.000 96,-29.000 26.000 96,2.000-27.000 96,-1.000 2.000 385,1.000-3.000 319,1.000 2.000 161,-28.000 0.000-288,0.000-1.000-481,-28.000 0.000 64,1.000 27.000-352,-26.000 0.000 96,28.000 0.000 0,-2.000 0.000-96,0.000 0.000 224,1.000 27.000-128,26.000 26.000 96,0.000-27.000-320,26.000 2.000 705,28.000 24.000-257,-2.000-26.000 64,1.000 1.000-160,26.000-27.000 65,-25.000 27.000-193,0.000-27.000 96,-2.000 0.000-160,-26.000-27.000-129,1.000 27.000-671,0.000 0.000-1443,-27.000-27.000-4643</inkml:trace>
  <inkml:trace contextRef="#ctx0" brushRef="#br1">23851.000 10298.000 5765,'-27.000'0.000'6182,"27.000"0.000"-6182,0.000-26.000 576,0.000 26.000 1090,0.000 0.000-897,27.000 0.000-97,0.000 0.000 129,25.000 0.000-192,-26.000 0.000-193,28.000 26.000-32,-29.000 1.000-159,2.000 0.000-129,-27.000-1.000 0,0.000 1.000-160,-27.000-2.000-160,2.000 3.000-33,-2.000-2.000 225,0.000 0.000 32,1.000-26.000-32,26.000 27.000 64,0.000-27.000-64,0.000 0.000 192,53.000 0.000 33,-26.000 0.000-97,25.000 0.000-64,1.000 0.000 32,-1.000 0.000-32,3.000 0.000-32,-29.000 27.000-64,1.000-27.000-481,-27.000 0.000-800,0.000 26.000-1890,0.000-26.000-7399</inkml:trace>
  <inkml:trace contextRef="#ctx0" brushRef="#br1">24936.000 10617.000 16239,'27.000'0.000'384,"-27.000"-27.000"-320,0.000 27.000 0,25.000 0.000-160,-25.000 27.000-352,0.000-27.000-1570,27.000 27.000-3267</inkml:trace>
  <inkml:trace contextRef="#ctx0" brushRef="#br1">25015.000 10934.000 14862,'0.000'52.000'576,"0.000"-52.000"-576,0.000 0.000 192,26.000 28.000-192,-26.000-28.000-2018,27.000-28.000-6822</inkml:trace>
  <inkml:trace contextRef="#ctx0" brushRef="#br1">26259.000 10537.000 13965,'0.000'0.000'1249,"0.000"27.000"-1057,0.000-1.000 481,0.000 53.000 256,0.000-26.000-353,0.000 1.000-159,0.000 24.000-385,0.000-24.000 96,0.000-1.000-64,0.000 0.000-32,0.000 1.000 96,0.000-28.000-96,26.000 0.000-480,-26.000 2.000-353,0.000-3.000-865,0.000-25.000-1633,0.000 0.000-3075</inkml:trace>
  <inkml:trace contextRef="#ctx0" brushRef="#br1">26656.000 10986.000 14093,'0.000'28.000'1762,"0.000"-28.000"-1474,27.000 0.000 929,-1.000-28.000-256,0.000 28.000-481,27.000 0.000-223,0.000 0.000-354,-1.000-25.000-383,2.000 25.000-417,0.000 0.000-1057,-30.000-27.000-2178,4.000 27.000-7365</inkml:trace>
  <inkml:trace contextRef="#ctx0" brushRef="#br1">27662.000 10590.000 9320,'0.000'-26.000'1922,"0.000"-1.000"-160,0.000 27.000-65,0.000 27.000-511,24.000-27.000 191,-24.000 53.000-512,0.000-26.000-129,28.000 25.000-223,-28.000 28.000-225,27.000-28.000-192,-27.000 2.000-64,0.000-2.000-160,0.000 0.000-480,27.000 3.000-321,-1.000-2.000-417,-26.000-27.000-1248,26.000-26.000-3172</inkml:trace>
  <inkml:trace contextRef="#ctx0" brushRef="#br1">28350.000 10749.000 15406,'-26.000'27.000'128,"26.000"-27.000"-128,-27.000 26.000 32,0.000 26.000 0,27.000-24.000 0,0.000-2.000 0,27.000 0.000 0,26.000 1.000 0,-27.000-27.000-32,27.000 25.000 32,-26.000-25.000 97,25.000-25.000 447,-26.000 25.000 33,28.000-27.000-225,-54.000 1.000 96,0.000 0.000 129,0.000-2.000-193,-27.000-24.000-95,0.000 26.000-33,-25.000-1.000-256,26.000 0.000-192,-28.000 27.000-417,28.000-26.000-960,0.000 26.000-1602,26.000 26.000-3940</inkml:trace>
  <inkml:trace contextRef="#ctx0" brushRef="#br1">29037.000 10749.000 16047,'-25.000'27.000'-257,"-2.000"-1.000"386,27.000 0.000-65,-27.000 0.000 0,27.000 28.000-32,27.000-28.000 0,0.000 1.000 32,-2.000-2.000-32,28.000 3.000-32,1.000-28.000 96,-2.000 0.000 256,2.000 0.000 65,0.000-28.000-33,-2.000 3.000 161,-26.000-28.000 127,-26.000 27.000 97,0.000-2.000-128,-26.000 2.000-353,-26.000 0.000-192,-2.000 0.000-64,0.000-1.000-256,2.000 27.000-321,25.000 0.000-672,0.000 0.000-705,1.000 27.000-1409,26.000-27.000-3011</inkml:trace>
  <inkml:trace contextRef="#ctx0" brushRef="#br1">29725.000 10749.000 14381,'53.000'-27.000'1153,"-53.000"1.000"-1473,-27.000 26.000 1025,1.000 0.000 255,0.000 0.000-799,26.000 26.000-33,-26.000 1.000-128,26.000 26.000 32,26.000-27.000 0,0.000 28.000-192,0.000-28.000 32,29.000 27.000 96,-4.000-28.000 64,3.000-25.000 0,0.000 0.000 64,-2.000 0.000 32,-26.000-25.000 192,28.000-2.000 96,-54.000 1.000 161,25.000 0.000-129,-25.000-28.000-191,-25.000 28.000-193,25.000-27.000 32,-54.000 26.000-32,1.000 1.000-96,28.000-1.000-32,-29.000 2.000-192,0.000 25.000-769,30.000 25.000-897,-3.000 2.000-1570,27.000-27.000-4611</inkml:trace>
  <inkml:trace contextRef="#ctx0" brushRef="#br1">30653.000 10908.000 15822,'0.000'26.000'-352,"-27.000"1.000"96,0.000-2.000 768,1.000 3.000-95,-1.000-1.000-353,2.000 0.000-96,-2.000-1.000-64,0.000 0.000-353,27.000-26.000-1152,0.000 28.000-2275,0.000-28.000-6149</inkml:trace>
  <inkml:trace contextRef="#ctx0" brushRef="#br1">31129.000 10644.000 16783,'0.000'-27.000'-480,"0.000"27.000"288,0.000 27.000 768,-27.000-27.000-191,-1.000 25.000-353,28.000 28.000-32,0.000-26.000 64,0.000 26.000-32,28.000-27.000-224,-28.000 28.000-65,53.000-28.000 193,-26.000-26.000 160,25.000 26.000-96,1.000-26.000 32,-26.000 0.000 129,25.000 0.000 127,-25.000-26.000 0,-1.000 0.000-160,-26.000-28.000-128,-26.000 28.000-64,-1.000-27.000-32,-25.000 0.000 128,-28.000 26.000-224,28.000-25.000-417,-1.000 25.000-928,26.000 27.000-2115,-1.000 0.000-3779</inkml:trace>
  <inkml:trace contextRef="#ctx0" brushRef="#br1">31790.000 10802.000 16783,'53.000'0.000'-64,"-53.000"0.000"-128,-26.000 0.000 448,-1.000 0.000 129,0.000 0.000-289,2.000 0.000-96,-2.000 0.000 0,1.000 26.000 0,-1.000 0.000-288,27.000 2.000-193,27.000-2.000 129,-1.000 0.000 96,26.000 1.000-33,-25.000-2.000 225,26.000 3.000 160,-1.000-28.000 225,2.000 0.000 159,0.000 0.000-32,-30.000 0.000 33,3.000-28.000 160,0.000 3.000-65,-27.000-2.000-384,0.000 1.000-128,-27.000-28.000-32,0.000 2.000-64,3.000 26.000-96,-30.000-1.000-256,0.000 0.000-577,2.000 1.000-2242,26.000 26.000-3620</inkml:trace>
  <inkml:trace contextRef="#ctx0" brushRef="#br1">32319.000 10854.000 13164,'53.000'0.000'2883,"-53.000"0.000"-3204,27.000 0.000 514,-27.000 0.000 703,0.000 0.000-735,0.000 28.000-129,0.000-28.000 32,0.000 26.000-64,0.000 0.000-32,25.000 1.000-321,-25.000-2.000 257,27.000 3.000 128,0.000-28.000 128,26.000 27.000 33,-25.000-27.000 95,23.000 0.000 288,-23.000-27.000 161,-2.000-1.000 32,1.000 3.000-257,-27.000-2.000-191,24.000-25.000-65,-24.000-2.000-192,0.000 28.000-64,-24.000-27.000-224,-3.000 26.000-449,-27.000-26.000-1569,3.000 28.000-3011</inkml:trace>
  <inkml:trace contextRef="#ctx0" brushRef="#br1">22342.000 12339.000 13516,'-80.000'-28.000'1153,"54.000"28.000"-608,-27.000 0.000-513,26.000 28.000 32,-25.000-2.000-32,-1.000 0.000 128,-2.000 2.000 64,31.000 24.000-31,-2.000-25.000-65,26.000 26.000 96,0.000-26.000-128,26.000 25.000 0,26.000-25.000-64,2.000-1.000 64,-2.000 1.000-64,28.000 0.000 0,-28.000-2.000 0,-26.000 2.000 0,1.000-1.000 128,0.000 1.000 65,-27.000 0.000 191,-27.000-27.000 65,0.000 26.000-97,-25.000-26.000-256,-28.000 27.000-192,28.000-27.000-545,-1.000 25.000-352,-2.000-25.000-960,5.000 0.000-1378,22.000 0.000-5157</inkml:trace>
  <inkml:trace contextRef="#ctx0" brushRef="#br1">22394.000 12710.000 6374,'108.000'27.000'7527,"-82.000"-2.000"-7143,-2.000-25.000-384,-24.000 27.000 192,28.000 26.000 64,-28.000-26.000-320,0.000-1.000-993,0.000 26.000-1409,0.000-24.000-2306</inkml:trace>
  <inkml:trace contextRef="#ctx0" brushRef="#br1">22528.000 12445.000 13004,'-26.000'-26.000'-1025,"26.000"26.000"-1570,0.000 0.000 353,26.000 0.000-2883</inkml:trace>
  <inkml:trace contextRef="#ctx0" brushRef="#br1">22924.000 12523.000 12844,'0.000'55.000'-32,"0.000"-30.000"-577,26.000 2.000 609,0.000 0.000 481,29.000-27.000 511,-28.000 53.000 1,23.000-26.000-416,-22.000-2.000-289,-28.000 2.000-224,0.000-1.000-64,0.000 28.000 32,0.000-28.000 64,-28.000 1.000 161,2.000-2.000 191,2.000 3.000-128,-3.000-2.000-288,27.000 0.000-64,0.000-26.000-352,27.000 28.000-513,-3.000-2.000-544,30.000-26.000-1058,0.000 0.000-2561</inkml:trace>
  <inkml:trace contextRef="#ctx0" brushRef="#br1">23454.000 12922.000 14413,'0.000'25.000'769,"0.000"-25.000"-1186,25.000 0.000 1058,28.000-25.000 96,-26.000 25.000-417,25.000-27.000-32,29.000 1.000 33,-54.000-1.000 31,25.000 0.000-160,-25.000 1.000 0,-27.000-1.000-128,0.000 2.000-96,-27.000-2.000-320,-25.000 0.000-449,-1.000 27.000 321,-26.000 0.000 384,24.000 27.000 192,2.000 25.000 256,28.000-25.000 33,-2.000 26.000-1,27.000 0.000 224,0.000-1.000 129,52.000 2.000-64,1.000-28.000-257,26.000 2.000-224,-24.000-2.000-63,25.000 0.000 63,-2.000-26.000-320,-24.000 0.000-129,-2.000 0.000-351,-26.000-26.000-738,-26.000 26.000-1152,0.000-26.000-4068</inkml:trace>
  <inkml:trace contextRef="#ctx0" brushRef="#br1">24143.000 11994.000 12812,'0.000'-27.000'544,"0.000"2.000"-63,0.000 25.000 31,24.000-27.000-31,3.000 27.000-65,1.000 0.000-256,-2.000 0.000-192,25.000 0.000-256,-23.000 27.000-257,25.000-27.000 193,-53.000 25.000 32,27.000-25.000 127,-27.000 27.000 225,0.000 0.000-32,0.000-27.000 0,0.000 26.000 97,-27.000 1.000 63,1.000 0.000-32,26.000-27.000-96,0.000 25.000-64,0.000 3.000 32,0.000-3.000 0,26.000 2.000 64,1.000 0.000-64,-2.000-1.000 32,-25.000-26.000 32,27.000 27.000 352,-27.000-27.000 65,-27.000 0.000 256,2.000 25.000-353,-2.000-25.000-192,1.000 0.000-96,-29.000 0.000-96,31.000 0.000-352,-29.000 0.000-609,25.000 0.000-1089,28.000 28.000-2787</inkml:trace>
  <inkml:trace contextRef="#ctx0" brushRef="#br1">24909.000 12391.000 13388,'0.000'0.000'1666,"0.000"0.000"-2019,0.000 28.000-415,27.000-28.000-129,-27.000 0.000-1185,27.000 26.000-6406</inkml:trace>
  <inkml:trace contextRef="#ctx0" brushRef="#br1">24936.000 12815.000 4676,'-27.000'54.000'10570,"27.000"-28.000"-10378,-26.000-26.000 225,26.000 0.000 95,0.000 0.000-704,26.000 0.000-1506,-26.000 27.000-3042</inkml:trace>
  <inkml:trace contextRef="#ctx0" brushRef="#br1">26391.000 12206.000 14573,'0.000'0.000'577,"0.000"27.000"-577,0.000-1.000 833,0.000 1.000 544,0.000 52.000-640,0.000 1.000-129,0.000-2.000 1,28.000 29.000-97,-28.000-27.000-159,0.000 25.000-257,0.000-25.000 0,0.000-28.000-32,0.000 2.000-224,0.000 0.000-193,0.000-54.000-159,26.000 26.000-513,-26.000-26.000-673,0.000-26.000-1921,0.000-2.000-9448</inkml:trace>
  <inkml:trace contextRef="#ctx0" brushRef="#br1">27080.000 12710.000 16431,'0.000'0.000'609,"0.000"0.000"-641,26.000 0.000 1121,26.000 0.000-32,-25.000 0.000-641,26.000 0.000-256,-1.000 0.000-128,2.000 0.000-64,-1.000 0.000-128,-1.000 0.000-545,-25.000-27.000-448,-1.000 27.000-704,-26.000 0.000-2532</inkml:trace>
  <inkml:trace contextRef="#ctx0" brushRef="#br1">28350.000 12339.000 11947,'0.000'0.000'769,"0.000"26.000"-673,0.000 0.000 961,0.000 2.000 800,0.000 51.000-768,0.000-26.000-544,0.000 26.000-225,0.000 1.000 33,0.000-1.000-257,0.000 1.000 0,0.000-27.000-320,0.000 26.000-321,0.000-53.000-256,26.000 28.000-704,0.000-28.000-1666,-26.000-26.000-4452</inkml:trace>
  <inkml:trace contextRef="#ctx0" brushRef="#br1">29196.000 12578.000 13260,'-24.000'-27.000'2723,"-4.000"27.000"-2723,-26.000 0.000 96,28.000 0.000 448,-1.000 0.000-159,-25.000 27.000-321,25.000 25.000-64,1.000 1.000 0,-1.000 1.000 32,27.000-2.000-96,0.000 1.000-161,53.000 0.000 97,-26.000-26.000-64,25.000 26.000 0,28.000-53.000 32,-1.000 26.000 128,29.000-26.000 128,-30.000-26.000 96,-24.000-2.000 0,24.000-24.000 0,-51.000 26.000 193,0.000-28.000 191,-27.000 1.000 257,0.000 1.000-96,-27.000-1.000-321,-26.000-1.000 193,1.000 2.000-481,-28.000 24.000-128,28.000 3.000-481,-2.000 25.000-736,0.000 0.000-608,30.000-27.000-2307</inkml:trace>
  <inkml:trace contextRef="#ctx0" brushRef="#br1">30229.000 12286.000 10602,'-54.000'-53.000'-577,"28.000"26.000"801,-1.000 27.000 1954,-25.000 0.000-993,25.000 0.000-416,-26.000 27.000-224,28.000-1.000-257,25.000 1.000 224,0.000-2.000-31,0.000 29.000-193,25.000-54.000-192,2.000 26.000 0,-1.000 2.000-64,1.000-28.000 0,25.000 0.000 0,1.000 0.000 0,-26.000-28.000 97,0.000 2.000 191,1.000 0.000 64,-4.000-2.000 97,-24.000 3.000-97,0.000-2.000-32,-24.000 27.000 161,24.000-26.000-97,0.000 26.000 65,-28.000 0.000-385,28.000 26.000 64,0.000 1.000 96,0.000 26.000-64,0.000-1.000-31,28.000 2.000-65,-4.000-1.000-128,29.000 0.000-225,-25.000-26.000-800,23.000 25.000-1153,-23.000 1.000-2819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58: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19566.000 8875.000 960,'-27.000'-27.000'1442,"27.000"27.000"-577,-28.000 0.000-513,28.000 0.000-96,0.000 0.000 0,0.000-25.000 161,0.000 25.000 63,0.000 0.000 225,0.000-27.000-64,0.000 27.000 416,0.000 0.000-129,0.000-26.000-127,0.000 26.000-96,0.000 0.000-33,-24.000 0.000-191,24.000 0.000-65,0.000 0.000 193,0.000 0.000-1,0.000 0.000-95,0.000 0.000 64,0.000-27.000-1,0.000 27.000-128,0.000 0.000-95,-26.000 0.000 63,26.000 0.000 97,0.000 0.000-97,0.000 0.000 65,0.000 0.000 63,0.000 0.000-128,0.000 0.000 1,0.000 0.000-161,0.000 0.000-32,0.000 0.000-64,0.000 0.000-63,0.000 0.000-1,0.000 0.000 64,0.000 0.000 0,0.000 0.000 32,0.000 27.000-32,0.000-27.000 0,0.000 0.000-160,0.000 0.000 32,0.000 0.000 33,0.000 0.000-33,0.000 26.000 64,0.000-26.000-96,0.000 0.000 64,0.000 0.000-64,26.000 0.000 32,-26.000 27.000-64,0.000-27.000 224,0.000 0.000-160,0.000 0.000 32,24.000 0.000-64,-24.000 0.000-32,0.000 25.000 160,0.000-25.000-96,0.000 0.000 96,28.000 0.000-32,-28.000 27.000 129,0.000-27.000-161,27.000 0.000 64,0.000 27.000-96,-1.000-27.000 96,0.000 26.000-224,0.000 1.000 96,1.000-27.000 0,0.000 27.000 0,25.000-2.000 32,-26.000 3.000 0,1.000-3.000-64,26.000 2.000 128,-27.000 0.000-224,0.000-1.000 160,1.000 1.000 0,28.000 0.000-96,-31.000-2.000 64,2.000 3.000 0,2.000-3.000 0,26.000 2.000 0,-29.000 0.000-32,28.000-1.000 64,-26.000-26.000 0,0.000 27.000-32,-27.000-27.000-32,25.000 0.000 128,-25.000 27.000-96,0.000-27.000-96,27.000 0.000 160,-27.000 0.000-32,0.000 0.000 32,0.000 0.000 32,0.000 0.000-64,0.000 0.000 0,0.000 0.000-64,0.000 0.000 32,-27.000-27.000 0,27.000 27.000-192,0.000 0.000 128,-25.000-27.000 0,25.000 27.000-64,-27.000 0.000-33,0.000-26.000 97,1.000 26.000-96,-1.000-27.000 96,2.000 27.000 0,-2.000-27.000-96,0.000 2.000 128,-1.000 25.000 64,2.000-28.000-32,-25.000 28.000 96,23.000-25.000-192,-25.000-2.000 96,27.000 0.000 32,-27.000 1.000-32,0.000-1.000 64,1.000 0.000-32,25.000 2.000 0,-26.000-3.000 0,27.000 3.000 64,26.000-2.000-64,-26.000 0.000 128,-1.000 1.000-224,0.000-1.000 96,-1.000 27.000 0,4.000-27.000 0,24.000 2.000 97,-26.000 25.000-193,26.000-27.000 64,-27.000 27.000 0,27.000 0.000 0,0.000 0.000 32,0.000 0.000-161,27.000 0.000 97,-27.000 0.000 64,26.000 27.000 0,-2.000-27.000-32,-24.000 0.000 0,28.000 25.000-32,-1.000 2.000 32,0.000-27.000 129,25.000 27.000-258,-26.000-1.000 129,1.000 1.000-32,26.000 25.000 64,-27.000-24.000-32,27.000-3.000 32,0.000 29.000-96,-1.000-28.000 64,3.000 28.000 0,-4.000-29.000-32,-25.000 3.000 64,29.000-3.000-128,-3.000 2.000 160,-25.000 0.000-128,26.000-1.000 160,-26.000-26.000-224,-2.000 0.000 96,-25.000 27.000 32,27.000-27.000 0,-27.000 0.000-96,0.000 0.000 96,0.000 0.000-192,0.000 0.000-96,0.000 0.000-737,0.000 0.000-769,-27.000-27.000-897,27.000 27.000-3330</inkml:trace>
  <inkml:trace contextRef="#ctx0" brushRef="#br0">20281.000 8743.000 4868,'0.000'0.000'513,"0.000"0.000"-161,0.000 0.000 1762,0.000 0.000-352,0.000 0.000-930,-27.000 0.000-287,27.000 27.000 63,-27.000-27.000-63,27.000 26.000-161,0.000-26.000-95,-26.000 27.000-97,-1.000-2.000-32,2.000-25.000 64,-2.000 27.000 129,0.000 26.000-1,-27.000-26.000-64,30.000 25.000 0,-31.000 1.000 1,2.000-26.000-225,27.000 26.000 32,-27.000-26.000-64,26.000 25.000 0,1.000-24.000 0,0.000-3.000 160,0.000 2.000-32,26.000 0.000 64,-27.000-27.000-127,27.000 26.000-65,0.000-26.000 0,0.000 0.000-32,0.000 0.000 32,0.000 0.000-32,0.000 0.000 0,0.000 0.000-64,0.000 0.000 0,0.000 0.000-1,0.000 0.000 1,0.000 0.000 64,0.000 0.000-128,0.000 0.000-32,0.000 0.000-32,0.000-26.000 160,27.000 26.000 32,-1.000-27.000-32,-26.000 0.000-32,26.000 27.000-32,0.000-25.000-64,1.000-3.000 63,0.000-24.000 97,25.000 25.000 0,-26.000 1.000-32,29.000-28.000 0,-28.000 29.000 0,23.000-28.000 64,5.000 26.000 0,-3.000-26.000-64,1.000 26.000 32,1.000 0.000-32,-2.000 2.000 32,-26.000-2.000 32,1.000 1.000-32,0.000 26.000 0,-27.000-27.000 32,0.000 27.000 0,0.000 0.000 65,0.000 0.000 31,0.000 0.000-64,-27.000 0.000-96,27.000 27.000 0,-27.000-27.000 32,1.000 26.000-32,-1.000 1.000 0,-25.000-2.000 32,-1.000 2.000 0,1.000 0.000 32,-2.000-1.000-32,-24.000 28.000 32,23.000-1.000 128,-24.000-1.000 128,-1.000 1.000 0,28.000-26.000-63,-28.000 25.000 95,28.000-24.000-128,26.000 24.000-64,-1.000-25.000 0,0.000-1.000-96,-1.000 1.000-32,28.000-27.000 32,0.000 27.000-64,-24.000-27.000 32,24.000 0.000 32,0.000 26.000 0,0.000-26.000 32,0.000 0.000-64,-26.000 0.000 0,26.000 0.000-96,0.000 0.000 96,-27.000 26.000 0,27.000-26.000-32,0.000 0.000-32,0.000 0.000-32,0.000-26.000-96,27.000 26.000 64,-27.000-26.000 32,26.000-1.000 32,-2.000 0.000-64,4.000 1.000 96,26.000-28.000-97,-2.000 29.000 33,1.000-28.000 64,0.000-1.000 32,-1.000 1.000-64,28.000 1.000 64,-28.000-28.000 0,3.000 53.000 0,-4.000-26.000 64,3.000 26.000-32,-27.000 2.000-32,0.000-2.000 32,-2.000 27.000 32,-25.000-26.000 1,27.000 26.000-33,-27.000 0.000 32,0.000 0.000-96,0.000 0.000-32,-27.000 0.000-65,2.000 26.000 97,25.000-26.000-32,-54.000 27.000 64,26.000-2.000-32,-22.000 2.000 32,23.000 0.000 0,-28.000 26.000 0,3.000-1.000 0,-1.000-24.000 0,0.000 24.000-32,1.000-25.000 64,-2.000 26.000-32,2.000-26.000-32,26.000 26.000-128,-1.000-28.000-801,0.000 2.000-416,27.000 0.000-1602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59:5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13276.000 8377.000 5925,'-24.000'0.000'128,"-4.000"0.000"-32,28.000 0.000 993,0.000 0.000 929,0.000 0.000-608,0.000 0.000-385,0.000 0.000-193,0.000 0.000-287,0.000 0.000 95,28.000 0.000-31,-4.000-25.000-161,30.000 25.000-159,0.000 0.000-97,-2.000 0.000-64,28.000-27.000 96,26.000 27.000-96,-1.000 0.000 257,27.000 0.000-321,1.000 0.000 32,26.000 27.000 0,0.000-27.000 96,25.000 0.000 417,-24.000 0.000-417,-2.000 0.000 256,1.000 0.000-127,-26.000 0.000-321,-28.000-27.000 0,-25.000 27.000 0,-1.000 0.000-128,-26.000 0.000 160,-1.000 27.000-225,2.000-27.000-127,-26.000 0.000 128,-4.000 0.000-353,-24.000 0.000-448,0.000 0.000-960,0.000 25.000-2147</inkml:trace>
  <inkml:trace contextRef="#ctx0" brushRef="#br0">14336.000 4537.000 2562,'26.000'0.000'897,"-26.000"0.000"-257,0.000 0.000 1987,0.000 0.000-545,0.000 0.000-961,0.000 0.000-288,0.000 0.000-65,0.000 0.000-255,0.000 0.000-353,0.000 0.000-128,0.000 0.000-64,0.000 0.000 32,0.000 0.000 0,0.000 0.000 96,0.000 26.000 32,0.000-26.000 64,0.000 0.000 161,0.000 27.000-1,0.000 0.000-64,-26.000-1.000-127,26.000 0.000-161,-26.000 0.000 64,-1.000 1.000-64,27.000 26.000 32,-27.000-26.000 0,1.000-2.000 0,0.000 29.000-64,0.000-28.000 0,-28.000 26.000 32,28.000 3.000-64,-26.000-2.000 32,25.000 1.000 32,-28.000 24.000 0,5.000-25.000 0,-5.000 1.000-97,4.000-2.000 97,-3.000 1.000-160,0.000 0.000-96,2.000-1.000 96,-1.000-24.000 160,26.000 24.000 0,-25.000 2.000 0,-1.000-28.000-32,26.000 26.000 64,-25.000-24.000-64,-2.000 24.000 32,27.000 0.000-128,0.000-24.000 128,-25.000 26.000 0,26.000-29.000-32,-1.000 28.000 32,0.000-26.000 0,-25.000 26.000 0,26.000-1.000 0,-1.000-25.000 0,0.000 26.000 0,2.000-25.000 0,-2.000 24.000 32,-26.000 0.000-32,26.000 3.000-32,2.000-3.000 64,-2.000-27.000-64,1.000 30.000 64,-2.000-3.000-32,1.000-25.000 0,3.000 26.000-32,-3.000-1.000 96,-1.000-25.000-96,2.000 26.000 64,-1.000-26.000 0,27.000 26.000 0,-25.000-28.000-32,25.000 3.000 0,-27.000-2.000-32,27.000-26.000 32,0.000 26.000 0,0.000-26.000-192,-27.000 0.000-257,27.000 0.000-63,0.000 28.000 31,0.000-28.000 225,0.000 0.000 64,0.000 0.000-257,-26.000 0.000-1665,26.000 0.000-4772</inkml:trace>
  <inkml:trace contextRef="#ctx0" brushRef="#br0">12536.000 6603.000 8936,'0.000'0.000'128,"0.000"0.000"-833,0.000 0.000 1122,0.000 0.000 127,0.000 27.000-608,0.000-27.000 96,0.000 53.000 96,0.000-1.000 385,0.000-25.000 256,0.000 26.000-225,0.000 0.000-224,27.000-26.000-31,0.000 26.000-97,-2.000-27.000 0,2.000 0.000 64,-1.000-26.000 33,29.000 0.000-65,-31.000 0.000-32,31.000 0.000-32,-29.000 0.000-128,1.000-26.000-448,-2.000 26.000-769,2.000-26.000-2114</inkml:trace>
  <inkml:trace contextRef="#ctx0" brushRef="#br0">759.000 13439.000 6149,'-26.000'0.000'1506,"26.000"0.000"800,-27.000 0.000 0,27.000 0.000-448,-27.000 0.000-417,27.000 0.000-256,-25.000-28.000-96,25.000 28.000-480,0.000 0.000-481,0.000 0.000 96,25.000 0.000 129,2.000 0.000-161,0.000 0.000-96,26.000 0.000-32,-1.000 0.000 0,29.000-26.000-64,-2.000 26.000 32,0.000 0.000-64,1.000 0.000-192,-2.000-26.000-449,-24.000 26.000-512,-2.000 0.000-384,-26.000 0.000-609,1.000 0.000-2050,0.000-28.000-3780</inkml:trace>
  <inkml:trace contextRef="#ctx0" brushRef="#br0">1209.000 13385.000 8872,'-52.000'26.000'224,"25.000"2.000"64,27.000-2.000 1282,0.000 0.000-129,27.000 1.000-928,-1.000 26.000-321,0.000-26.000-96,0.000-2.000 0,1.000 2.000-64,-27.000 26.000 32,27.000-26.000 64,-27.000-2.000 64,0.000 29.000 161,0.000-28.000 159,-27.000 1.000-95,0.000 0.000-225,1.000-2.000-64,-26.000 3.000-96,-28.000-3.000 0,28.000-25.000-64,-3.000 28.000-833,4.000-28.000-1569,-3.000 26.000-3908</inkml:trace>
  <inkml:trace contextRef="#ctx0" brushRef="#br0">1950.000 13359.000 2114,'-27.000'0.000'8904,"1.000"0.000"-9577,0.000 0.000 737,0.000 0.000 1025,26.000 26.000 353,-27.000-26.000-770,0.000 54.000 65,1.000-28.000 160,0.000 27.000-288,0.000 27.000-65,26.000-28.000-224,0.000 28.000-288,-27.000-28.000 32,27.000 1.000-64,0.000 26.000-32,27.000-51.000-192,-27.000 25.000-513,26.000-27.000-672,26.000 2.000-1025,-25.000-28.000-4773</inkml:trace>
  <inkml:trace contextRef="#ctx0" brushRef="#br0">2320.000 13650.000 13100,'27.000'-27.000'448,"-27.000"27.000"-608,-27.000 0.000 0,1.000 0.000 608,0.000 27.000-159,0.000 0.000-289,-1.000 26.000 0,27.000-1.000 0,-27.000 1.000-64,27.000 1.000 96,27.000-1.000-32,26.000-28.000-32,-1.000 3.000 160,2.000-2.000 64,-2.000-26.000 385,28.000 0.000 159,-2.000-26.000-31,-23.000-27.000 64,-28.000 0.000-97,-1.000-1.000 129,-26.000 28.000-321,-26.000-28.000-223,-1.000 29.000-289,-1.000-28.000-64,-23.000 26.000-33,25.000 27.000 129,-2.000-27.000-128,1.000 27.000-64,-26.000 0.000-737,27.000 0.000-864,0.000 0.000-353,-1.000 0.000-1218,27.000 27.000-4771</inkml:trace>
  <inkml:trace contextRef="#ctx0" brushRef="#br0">2930.000 13809.000 16751,'26.000'0.000'-512,"-26.000"0.000"576,0.000 0.000 288,0.000 26.000 321,0.000-26.000-865,0.000 0.000-545,0.000 27.000-1217,26.000-27.000-1986</inkml:trace>
  <inkml:trace contextRef="#ctx0" brushRef="#br0">3327.000 13518.000 10570,'52.000'-27.000'-353,"-25.000"1.000"385,-1.000 26.000 417,1.000-26.000 704,0.000-2.000-897,-27.000 28.000-256,25.000 0.000 96,-25.000 0.000 224,-25.000 0.000-288,25.000 0.000-480,-54.000 28.000 256,28.000-28.000 192,-26.000 26.000 0,25.000 0.000-64,0.000 28.000 64,1.000-28.000 64,26.000 1.000 160,0.000-2.000 96,26.000 29.000 33,1.000-28.000 127,25.000 1.000-96,1.000-2.000-95,1.000 2.000-161,-2.000 0.000-32,1.000 26.000-96,-26.000-26.000 96,1.000-2.000-160,-4.000-25.000 64,-24.000 28.000 641,0.000-3.000 384,-52.000 3.000-417,25.000-28.000 65,-26.000 26.000-321,26.000-26.000-288,-25.000 0.000-96,25.000 28.000-512,1.000-28.000-962,-1.000 0.000-1793,2.000 0.000-4773</inkml:trace>
  <inkml:trace contextRef="#ctx0" brushRef="#br0">3670.000 13226.000 2017,'53.000'-27.000'11051,"-53.000"27.000"-11371,28.000-26.000 864,-1.000 26.000 641,-27.000 26.000 289,24.000 1.000-674,4.000 26.000-319,25.000-1.000 31,-26.000 2.000 1,-2.000 26.000-257,2.000 0.000 0,-1.000-27.000 65,1.000 26.000-257,0.000-26.000 0,-27.000 26.000 160,0.000-26.000-128,-27.000 27.000 160,0.000-27.000-224,1.000-27.000-32,-26.000 27.000-32,25.000-26.000-288,0.000-1.000-289,1.000 1.000-640,-2.000 0.000-865,-23.000-27.000-2626</inkml:trace>
  <inkml:trace contextRef="#ctx0" brushRef="#br0">4649.000 13755.000 13068,'0.000'0.000'1185,"0.000"0.000"-1858,0.000 27.000 1474,27.000-27.000 705,-27.000 0.000-514,52.000 0.000-543,-25.000 27.000-33,-1.000-27.000-63,29.000 0.000-161,-4.000 26.000-96,-25.000-26.000-64,29.000 0.000-128,-3.000 0.000-609,-25.000 0.000-928,-1.000 0.000-994,-26.000-26.000-3427</inkml:trace>
  <inkml:trace contextRef="#ctx0" brushRef="#br0">4808.000 14074.000 13388,'79.000'27.000'641,"-25.000"-27.000"768,25.000 0.000 833,-26.000 0.000-352,1.000 0.000-1538,-2.000 0.000-480,-26.000 0.000-544,1.000 0.000-1506,0.000 26.000-2563</inkml:trace>
  <inkml:trace contextRef="#ctx0" brushRef="#br0">6212.000 13173.000 6470,'25.000'-27.000'1057,"-25.000"27.000"-2114,0.000 0.000 1153,0.000 0.000 929,0.000 0.000-577,0.000 0.000-224,0.000 27.000 833,0.000-1.000 225,0.000 1.000-193,0.000 0.000-257,0.000 26.000-351,0.000-28.000-97,0.000 29.000-224,0.000-28.000-96,0.000 28.000-32,0.000-28.000-64,0.000 1.000 32,0.000 0.000-64,27.000-27.000-288,-27.000 26.000-321,0.000-26.000-544,27.000 0.000-801,-27.000 0.000-2914</inkml:trace>
  <inkml:trace contextRef="#ctx0" brushRef="#br0">5840.000 13703.000 10473,'0.000'0.000'673,"0.000"0.000"-865,0.000 0.000 1217,0.000 0.000 192,27.000 0.000-672,-1.000 0.000-225,29.000 0.000 32,24.000 0.000 97,-2.000 0.000-161,4.000 0.000-224,-2.000 0.000 64,26.000 0.000 0,27.000 0.000-32,-24.000 0.000 0,-2.000-26.000-32,-1.000 26.000-64,-26.000-27.000-96,27.000 27.000-96,-54.000 0.000-320,3.000 0.000-673,-2.000 0.000-801,-29.000 0.000-1442,-24.000 0.000-3842</inkml:trace>
  <inkml:trace contextRef="#ctx0" brushRef="#br0">6053.000 13967.000 9352,'0.000'28.000'481,"0.000"-28.000"-641,0.000 0.000 1857,27.000 0.000 193,-3.000 0.000-1025,4.000 0.000-641,25.000 0.000-128,-26.000 0.000 224,-2.000 0.000 1,2.000 0.000-321,0.000 26.000-64,-1.000-26.000 96,-26.000 28.000-32,0.000-3.000 32,0.000-25.000 64,0.000 27.000-32,-26.000-1.000 96,-1.000 1.000-32,0.000 0.000 0,2.000-1.000 129,-2.000 0.000-65,27.000-26.000-192,-26.000 26.000-32,26.000-26.000 0,26.000 27.000 192,1.000-27.000 128,-2.000 0.000-192,2.000 0.000-32,0.000 0.000-32,26.000 0.000-128,-28.000 27.000-448,2.000-27.000-641,0.000 0.000-737,-1.000 0.000-1666,2.000 0.000-4804</inkml:trace>
  <inkml:trace contextRef="#ctx0" brushRef="#br0">6661.000 14101.000 10954,'0.000'26.000'-64,"0.000"1.000"128,0.000 0.000 737,0.000-1.000 384,0.000 0.000-929,0.000 0.000-160,0.000 1.000-32,0.000 0.000 192,0.000-27.000 1,0.000 26.000 63,0.000-26.000-128,0.000 0.000 257,0.000-26.000-129,0.000 26.000-288,0.000-27.000-128,0.000-26.000-64,27.000 27.000-257,-27.000 0.000 193,27.000-28.000 160,-1.000 28.000 128,0.000 26.000 64,0.000-27.000 289,1.000 27.000 191,0.000 0.000-191,-27.000 27.000-129,26.000-27.000-64,0.000 26.000-96,-26.000 28.000 160,26.000-28.000-320,-26.000 0.000-32,27.000-26.000 64,-27.000 26.000 0,0.000-26.000 0,27.000 0.000-96,-27.000 0.000 128,0.000 0.000-32,26.000 0.000-64,2.000-26.000 0,-28.000 0.000 64,24.000 0.000-64,31.000-28.000 32,-29.000 28.000 32,25.000 26.000 320,-23.000-27.000 577,-1.000 27.000-256,-1.000 0.000-353,-26.000 27.000 193,27.000 26.000 255,-27.000-26.000-383,0.000 25.000-193,0.000-26.000-32,0.000 28.000-256,0.000-28.000-129,0.000 1.000-543,0.000-2.000-1058,0.000 2.000-1121,25.000-27.000-2946</inkml:trace>
  <inkml:trace contextRef="#ctx0" brushRef="#br0">7905.000 13359.000 10537,'-27.000'0.000'1442,"27.000"0.000"-1378,27.000 0.000 897,-27.000 0.000 768,53.000 0.000-896,-27.000 0.000-352,27.000 0.000-161,0.000-28.000-192,-1.000 28.000-96,2.000 0.000-32,0.000 0.000-224,-30.000 0.000-577,4.000 0.000-480,-28.000 0.000-1153,0.000 28.000-1602,-28.000-28.000-3587</inkml:trace>
  <inkml:trace contextRef="#ctx0" brushRef="#br0">7932.000 13385.000 6021,'0.000'26.000'288,"26.000"2.000"802,-26.000-2.000 1344,26.000 0.000-673,-26.000 1.000-832,26.000 26.000-416,-26.000-1.000 159,0.000 28.000 65,0.000-1.000-256,0.000 1.000-225,0.000 25.000 0,0.000-23.000-96,0.000-30.000 289,0.000 1.000 31,0.000 0.000 1,0.000-1.000-1,27.000-25.000-224,-27.000 0.000 33,0.000-27.000-33,27.000 26.000 32,-1.000-26.000-128,-26.000 0.000 64,52.000 0.000-95,-25.000 0.000-97,28.000 0.000-64,-5.000 0.000 0,5.000 27.000-289,-2.000-27.000-800,-1.000 0.000-1153,2.000 25.000-1185,-28.000-25.000-7271</inkml:trace>
  <inkml:trace contextRef="#ctx0" brushRef="#br0">6501.000 8695.000 6245,'0.000'0.000'1826,"0.000"-26.000"-1986,0.000 26.000 608,0.000 0.000 1538,0.000 0.000-1153,0.000 0.000-641,0.000 0.000 65,0.000 0.000 191,0.000 0.000-224,0.000 26.000 128,0.000 0.000-95,0.000 2.000-193,27.000 26.000-32,-27.000-4.000 0,0.000 5.000 0,27.000-2.000 64,-27.000-1.000-64,28.000 28.000 0,-28.000-26.000 32,0.000 24.000-64,26.000-24.000 64,-26.000-28.000-64,0.000 0.000 0,24.000 2.000 32,-24.000-2.000 32,0.000-26.000 0,0.000 0.000 0,0.000 0.000 64,0.000 0.000 33,0.000 0.000-97,0.000-26.000-96,0.000-2.000 0,-24.000 2.000-32,24.000 0.000-33,0.000-28.000 33,-26.000 1.000-192,26.000-26.000-32,0.000 26.000 160,0.000 1.000 96,-28.000-1.000 32,28.000-1.000 64,0.000 26.000 160,0.000 3.000 0,0.000 25.000-160,0.000-25.000 32,0.000 25.000-32,0.000 0.000-32,0.000 0.000-96,0.000 0.000-64,0.000 0.000-192,0.000 0.000 192,0.000 25.000 96,28.000 0.000-64,-28.000 30.000-193,0.000-2.000 161,0.000 26.000 128,0.000-26.000 0,0.000 26.000 0,0.000 1.000 32,0.000-27.000-32,-28.000 1.000 32,28.000-2.000-64,0.000-26.000 64,0.000 1.000 0,0.000-27.000 33,0.000 27.000-1,0.000-27.000 192,0.000-27.000-128,0.000 0.000-64,0.000-25.000-32,0.000-2.000-64,0.000 2.000 64,0.000-2.000-128,0.000-24.000-32,0.000-2.000-96,0.000 1.000 63,-27.000-1.000 65,27.000 0.000 128,0.000 27.000 129,0.000 27.000 223,-27.000-2.000 0,27.000 28.000 97,0.000 0.000-1,0.000 0.000-480,0.000 28.000-64,0.000-2.000-32,27.000 2.000 96,-27.000 22.000-32,0.000 5.000-128,27.000 25.000 32,-27.000-1.000 64,0.000 1.000-96,0.000-2.000-65,0.000 2.000 1,0.000 0.000 192,0.000-28.000 32,0.000 2.000 0,0.000-28.000 0,0.000-26.000 32,0.000 0.000-32,0.000 0.000 96,0.000 0.000 64,0.000-26.000-96,28.000-1.000-32,-28.000 0.000-32,0.000-25.000 0,26.000-2.000 32,-26.000-25.000-32,0.000 26.000-32,0.000-26.000 32,0.000-1.000-32,0.000 1.000 64,0.000-1.000-32,0.000 2.000-32,0.000-4.000 32,0.000 30.000 32,0.000-1.000 32,0.000 53.000 97,-26.000-27.000 319,26.000 27.000-256,0.000 27.000-384,0.000 0.000 160,0.000 25.000 32,0.000 28.000-32,0.000-2.000 32,0.000 30.000-64,0.000-29.000 32,0.000 28.000 32,0.000-29.000-32,0.000 2.000 0,0.000-26.000 0,0.000-28.000 0,0.000 0.000 0,0.000 0.000 0,0.000-26.000 96,0.000 0.000 96,-28.000 0.000-31,28.000 0.000-354,0.000-26.000-95,0.000 0.000 32,0.000-28.000 32,0.000 2.000-65,-27.000-2.000 1,27.000-24.000-160,0.000-29.000-193,0.000 28.000 1,0.000 26.000 640,-27.000-2.000 384,27.000 5.000 353,0.000 22.000 224,0.000 28.000-65,0.000 0.000-864,0.000 28.000-32,27.000-3.000 129,-27.000 28.000-33,0.000 27.000 32,0.000-1.000 0,0.000 1.000-64,0.000 25.000 64,0.000-25.000-64,-27.000 26.000-32,27.000 0.000-32,0.000-52.000 0,0.000-1.000 32,0.000-28.000-64,0.000 2.000-64,0.000-27.000-192,0.000 0.000-545,27.000 0.000-1281,-27.000-27.000-5093</inkml:trace>
  <inkml:trace contextRef="#ctx0" brushRef="#br0">9678.000 6232.000 3555,'27.000'-26.000'0,"-27.000"26.000"929,0.000 0.000 1089,0.000 0.000-641,0.000 0.000-672,0.000 0.000 480,0.000 0.000-128,0.000 0.000-609,0.000 0.000-160,0.000 0.000 353,0.000 26.000-96,0.000 2.000-353,0.000-2.000-64,0.000 0.000-96,26.000 26.000 64,-26.000 3.000 0,0.000 22.000 160,26.000 3.000 33,-26.000 27.000-65,0.000 25.000-96,0.000 1.000-32,0.000-1.000-64,0.000-25.000 0,0.000 25.000 0,0.000-53.000 32,0.000 29.000-32,0.000-30.000 0,0.000-24.000 0,26.000 24.000-64,-26.000-24.000 0,0.000-3.000 0,27.000 3.000 64,-27.000-1.000-64,0.000-26.000 32,0.000 25.000-192,0.000 1.000-128,0.000-26.000 160,0.000-1.000 63,0.000-26.000-127,0.000 0.000 64,0.000 0.000-32,0.000 0.000-705,0.000-26.000-32,0.000-1.000-160,0.000-26.000-160,0.000 1.000 288,0.000-2.000 545,0.000 28.000 416,0.000-28.000 96,0.000 29.000-128,0.000-28.000 0,0.000 26.000 96,0.000-26.000-128,0.000 0.000-64,0.000-1.000 224,0.000 4.000-96,0.000-5.000 192,0.000 2.000 32,0.000-26.000 224,-27.000-1.000-351,27.000-27.000-1,-26.000 3.000-128,26.000 24.000 288,-26.000-26.000 288,0.000 26.000 385,26.000 28.000 128,-27.000-2.000-512,27.000 1.000-353,0.000 1.000-160,0.000-3.000 128,-27.000 3.000 64,27.000 27.000-192,0.000-30.000-64,0.000 29.000-32,0.000 0.000 0,0.000 0.000-32,0.000 26.000 32,0.000 0.000 32,0.000 0.000 32,0.000 0.000 64,0.000 0.000-64,0.000 0.000-32,0.000 26.000 96,0.000 0.000 160,27.000 0.000-63,-27.000 29.000-129,0.000 22.000 0,27.000-22.000 0,-27.000 50.000-32,26.000-26.000 0,-26.000 28.000-64,0.000-1.000 32,0.000 26.000 32,0.000-25.000 32,0.000 25.000 96,0.000 0.000 224,-26.000-27.000-64,26.000 2.000-160,0.000 0.000-128,-27.000-29.000-32,27.000-25.000 32,0.000 26.000-64,0.000-26.000 64,0.000-26.000 32,0.000 26.000-32,0.000-27.000 32,0.000-26.000 0,0.000 28.000 0,0.000-28.000-96,0.000 25.000-160,0.000-25.000-96,0.000 0.000 96,0.000 0.000 128,0.000-25.000 128,-27.000 25.000-96,27.000-28.000-65,0.000-24.000 97,0.000-2.000 32,0.000 1.000 0,0.000-26.000 0,0.000-1.000 0,-26.000 2.000 32,26.000-27.000 257,0.000 23.000 127,26.000-23.000 0,-26.000 0.000-191,27.000-2.000 223,-27.000 0.000-128,27.000 3.000-159,-27.000 24.000-33,0.000-26.000-32,0.000-1.000-32,0.000 28.000-128,0.000-1.000-32,-27.000 0.000 32,27.000 28.000 32,-27.000 0.000 0,27.000 24.000 64,0.000 2.000 0,-26.000 26.000 0,26.000-26.000-32,0.000 26.000-96,0.000 0.000-257,0.000 26.000 33,0.000 0.000 288,26.000 29.000 0,-26.000 22.000 32,27.000 3.000 32,-27.000 0.000-32,27.000 26.000 32,-1.000 27.000 0,-26.000 0.000 0,26.000-1.000 32,-26.000 0.000 0,0.000 0.000 160,0.000 0.000 161,-26.000 2.000-1,26.000-3.000-160,-26.000 3.000-160,26.000-56.000-64,0.000 2.000-64,0.000-1.000 32,0.000-26.000-64,0.000-26.000 0,26.000 0.000-32,-26.000-27.000 64,26.000 0.000-96,-26.000-27.000 224,0.000 0.000 0,0.000 2.000-256,0.000-28.000-257,0.000-1.000-63,0.000 1.000-65,0.000 0.000-320,-26.000 1.000-160,26.000-2.000 32,0.000 1.000-1121,0.000 1.000-2274</inkml:trace>
  <inkml:trace contextRef="#ctx0" brushRef="#br0">12668.000 3954.000 672,'0.000'0.000'2883,"0.000"0.000"-2371,0.000 0.000 641,0.000 0.000 193,0.000 27.000-738,0.000-27.000-223,0.000 26.000-97,28.000 0.000-64,-28.000 0.000 353,0.000 2.000-65,0.000-2.000 1,27.000 27.000-33,-27.000 0.000-63,0.000-1.000-353,0.000 28.000 32,0.000 0.000 64,0.000-1.000-288,0.000 28.000 128,-27.000-2.000-32,27.000 0.000 64,0.000 2.000 32,-28.000-2.000-64,28.000 29.000 0,0.000-28.000 96,-26.000-1.000-64,26.000 2.000-192,0.000-2.000 288,0.000 2.000-224,0.000-27.000 224,0.000 25.000 64,0.000 1.000 160,0.000 0.000 193,-27.000-27.000-385,27.000 28.000-128,0.000-29.000-32,-25.000 2.000 0,25.000 0.000-32,0.000-1.000 32,0.000-26.000 0,0.000 1.000 64,0.000-2.000-64,0.000 1.000 96,-27.000 0.000-32,27.000-1.000-64,-27.000 2.000 64,27.000 0.000 32,-26.000-2.000 33,-1.000 0.000 127,27.000 3.000-160,0.000-30.000-64,0.000 2.000-32,0.000 0.000 32,0.000-1.000 0,0.000-26.000-128,0.000 0.000 32,0.000 0.000 64,0.000 0.000 64,0.000 0.000-64,0.000 0.000-64,0.000 0.000 64,27.000-26.000-32,-27.000-1.000-32,0.000 0.000 64,0.000 2.000 0,0.000-30.000-64,0.000 3.000 64,26.000-28.000 64,-26.000 0.000-192,0.000 2.000-1,0.000-29.000 97,0.000 2.000 32,0.000-29.000 65,0.000 2.000 31,0.000 0.000 192,0.000 0.000-64,0.000 26.000 289,27.000-28.000-225,-27.000 30.000-160,0.000-28.000 128,0.000 24.000 0,0.000 3.000-127,0.000 0.000-33,0.000-2.000-224,27.000 1.000 288,-27.000 0.000-128,0.000-26.000-192,0.000 26.000-65,0.000 0.000-63,0.000 0.000 192,0.000 26.000 96,0.000 1.000 32,0.000 26.000 0,0.000 26.000 32,0.000-26.000 0,0.000 27.000 32,0.000 26.000 32,0.000-28.000-32,0.000 28.000-96,0.000 0.000-96,0.000 0.000-128,0.000 28.000 160,0.000-2.000 32,0.000 0.000-32,0.000 54.000 64,25.000 0.000 0,-25.000-1.000-32,0.000 28.000 32,0.000 25.000-32,0.000 0.000 64,0.000 1.000 32,0.000 26.000 0,0.000-26.000 0,0.000 25.000-32,0.000 2.000-160,-25.000-28.000 128,25.000 27.000 0,-27.000 0.000 32,27.000-1.000 0,0.000-26.000 0,0.000-25.000 0,0.000-2.000-32,0.000-25.000 32,0.000-1.000 0,0.000 1.000-32,0.000-27.000 0,0.000-1.000 32,0.000-24.000 64,0.000-2.000-64,0.000 0.000 32,0.000-26.000-64,0.000 0.000 97,0.000 0.000-97,0.000 0.000 0,0.000-26.000-32,0.000-28.000-33,0.000 2.000 98,0.000-1.000 31,0.000-27.000-32,0.000 1.000 0,0.000-26.000 64,0.000-2.000 32,0.000-25.000-64,0.000-1.000-64,0.000-26.000 0,0.000-1.000 96,27.000 3.000-64,-27.000-2.000-32,0.000-1.000 32,0.000 2.000-160,0.000-1.000 224,0.000-1.000 160,25.000 55.000-160,-25.000-28.000-96,0.000 54.000 32,0.000-1.000 32,0.000 27.000 97,0.000-1.000-1,0.000 2.000-64,0.000-1.000 0,0.000 0.000-64,0.000 27.000-32,0.000-2.000 0,0.000 3.000 32,0.000-2.000-64,0.000 1.000 0,0.000 26.000-32,0.000-26.000 32,0.000 26.000-192,0.000 26.000 160,0.000 0.000 96,0.000 1.000 0,0.000 26.000-32,27.000 26.000 0,-27.000 1.000 64,0.000 27.000-160,26.000-2.000 64,-26.000 0.000 0,0.000 27.000 64,0.000 28.000-32,0.000 26.000-64,0.000-1.000 31,-26.000 1.000 66,-1.000 26.000-66,27.000-26.000 66,-25.000-1.000 31,-2.000-26.000 64,0.000-26.000 0,27.000-1.000-64,0.000-27.000 96,0.000 1.000 192,0.000-26.000 1,0.000-2.000-129,0.000 2.000-160,0.000 0.000 32,0.000-28.000-96,27.000-24.000-32,-27.000 24.000 32,0.000-52.000-32,0.000 0.000-32,0.000 0.000 32,0.000 0.000 160,0.000 0.000-32,0.000-25.000-128,0.000-2.000 64,-27.000-26.000-64,27.000 0.000 32,0.000-1.000-64,0.000-26.000 0,0.000-25.000-160,0.000 25.000-65,27.000-25.000 1,-27.000-1.000 192,0.000-26.000 64,27.000 0.000 0,-2.000-1.000 96,-25.000 0.000-64,27.000-26.000 64,-1.000 0.000-64,-26.000-1.000 0,28.000 2.000 32,-1.000-1.000-192,-27.000 27.000 384,24.000-28.000-192,-24.000 28.000 0,0.000 26.000 32,0.000-26.000 32,0.000 52.000-160,0.000 1.000 64,0.000-1.000-32,0.000 27.000 0,0.000-1.000 32,0.000 29.000 0,27.000 25.000 0,-27.000-27.000-32,0.000 27.000-64,0.000 0.000 0,0.000 27.000 0,0.000-27.000-32,28.000 0.000 32,-28.000 25.000 96,0.000 3.000 0,0.000-2.000 32,0.000 0.000-32,0.000 28.000 32,0.000 24.000 0,0.000 4.000-32,0.000 23.000 0,0.000 27.000 0,0.000 27.000 96,0.000-1.000-96,0.000 2.000 0,0.000 25.000 0,-28.000-25.000-96,28.000 24.000 128,-27.000-24.000 288,27.000-1.000 225,-24.000-27.000 191,24.000 1.000-351,-27.000-1.000-353,27.000-52.000 192,0.000 26.000-32,0.000-26.000 0,0.000-2.000-63,0.000 2.000-129,0.000 0.000 64,0.000-28.000-96,0.000-24.000 128,0.000-2.000-160,0.000 0.000 96,27.000 1.000-128,-27.000-27.000-193,0.000 0.000-63,0.000 0.000 320,0.000 0.000 32,0.000 0.000 96,0.000 0.000-160,0.000 0.000-160,0.000 0.000-289,0.000 0.000-480,0.000 0.000-864,0.000 0.000-2339</inkml:trace>
  <inkml:trace contextRef="#ctx0" brushRef="#br0">5972.000 8721.000 1121,'27.000'0.000'1249,"-27.000"0.000"-577,0.000 0.000 33,0.000 0.000-321,0.000 0.000 97,0.000 0.000 288,0.000 0.000 159,0.000 0.000 226,0.000 0.000 447,0.000 0.000-31,0.000 0.000-353,0.000-26.000-320,0.000 26.000-129,0.000 0.000-95,0.000 0.000-321,-27.000 0.000-448,27.000 0.000-128,-24.000 0.000-160,24.000 0.000-1,-27.000 0.000-31,-1.000 26.000 96,2.000-26.000 31,26.000 28.000 65,-27.000-2.000-256,0.000 2.000-97,27.000-28.000 65,0.000 25.000 127,0.000 0.000-31,0.000 3.000-65,0.000-28.000 1,27.000 27.000 224,0.000-27.000-1,-27.000 27.000 161,26.000-27.000 0,-26.000 26.000-192,0.000-26.000-545,0.000 27.000 257,0.000-2.000 640,0.000-25.000 192,0.000 27.000 128,-26.000 0.000 161,-1.000-27.000 95,0.000 26.000-95,2.000 1.000-481,-2.000-27.000-64,27.000 27.000-32,-26.000-27.000 0,26.000 25.000-192,0.000-25.000-641,0.000 0.000-384,26.000 0.000 1185,-26.000 0.000 96,27.000 0.000-32,-2.000 0.000 32,2.000 0.000-32,-27.000 0.000 640,0.000 27.000-31,0.000-1.000 320,0.000 28.000-417,0.000-28.000 33,-27.000 28.000 63,27.000 24.000-63,0.000-24.000 128,-25.000-28.000-193,25.000 28.000 129,0.000-29.000-161,0.000 3.000-288,0.000-3.000-128,25.000 2.000 224,2.000 0.000 33,0.000-27.000-289,-1.000 0.000-225,2.000 26.000-159,-28.000-26.000-545,27.000 0.000-1281,-27.000 0.000-3940</inkml:trace>
  <inkml:trace contextRef="#ctx0" brushRef="#br0">7033.000 8457.000 6470,'0.000'0.000'1281,"0.000"0.000"-961,0.000 0.000 1762,0.000 0.000-32,0.000 0.000-1025,0.000 0.000-545,0.000 0.000 1,24.000 0.000-33,-24.000-26.000-191,55.000-1.000-97,-29.000 27.000-96,25.000-27.000 64,4.000 2.000 0,-2.000-2.000-64,-1.000 1.000 0,-25.000-1.000-64,26.000 0.000-32,-28.000 2.000 0,29.000 25.000 0,-54.000-28.000-224,26.000 28.000-257,-26.000 0.000-223,0.000 0.000-161,0.000 0.000-96,0.000 0.000-128,-26.000 0.000-513,26.000 28.000-480,-27.000-28.000-2722</inkml:trace>
  <inkml:trace contextRef="#ctx0" brushRef="#br0">7270.000 8087.000 6181,'0.000'0.000'993,"0.000"0.000"-929,0.000 0.000 481,0.000 0.000 128,-26.000 0.000-33,26.000 0.000-416,0.000 0.000-64,0.000 0.000 193,-27.000 26.000 95,27.000 0.000-320,0.000-26.000-96,-28.000 28.000-64,28.000-3.000-32,-24.000 3.000 0,-3.000-3.000-96,27.000 2.000-128,-26.000 0.000-193,-2.000-1.000 417,1.000 1.000 96,27.000-2.000 32,-24.000 2.000 225,24.000 0.000-1,0.000-27.000 0,0.000 0.000-128,24.000 0.000 193,-24.000 26.000 95,27.000-26.000-128,1.000 0.000 1,25.000 0.000-33,-29.000 0.000 64,4.000 0.000-159,-1.000 0.000-97,-1.000 27.000-96,26.000 0.000-64,-52.000-27.000-129,27.000 25.000-287,0.000-25.000-481,-27.000 0.000-352,26.000 0.000-1954</inkml:trace>
  <inkml:trace contextRef="#ctx0" brushRef="#br0">7745.000 7928.000 3555,'0.000'-27.000'1441,"0.000"27.000"289,0.000-26.000 512,0.000-1.000-608,0.000 27.000-513,0.000-27.000-128,0.000 27.000-97,0.000 0.000-95,0.000 0.000-256,0.000 0.000-353,0.000 0.000-480,0.000 0.000-1,0.000 27.000 289,0.000 0.000-32,0.000 26.000-96,28.000-26.000-192,-28.000-2.000 96,27.000 2.000 96,-27.000-1.000-97,26.000-26.000 65,0.000 27.000 64,0.000-27.000 64,1.000 0.000 96,-27.000 0.000 0,27.000-27.000 224,-27.000 27.000-63,0.000-26.000 95,0.000-1.000-128,0.000 2.000-128,0.000-2.000-32,0.000 0.000-64,0.000 1.000-64,0.000-1.000-160,0.000 27.000-96,0.000 0.000 127,0.000 0.000-383,0.000 27.000 223,0.000-27.000 385,26.000 53.000-32,-26.000-26.000 0,26.000 25.000 32,0.000-26.000-32,-26.000 1.000 64,27.000 26.000-32,0.000-27.000 96,-27.000 2.000 65,0.000-3.000 159,0.000 28.000 192,0.000-26.000 65,-27.000-27.000-1,27.000 27.000-63,-27.000-1.000-161,1.000-26.000-96,0.000 0.000-159,0.000 0.000-65,-1.000 0.000-161,0.000 0.000-351,-25.000 0.000-289,26.000 27.000-416,26.000-27.000-1377,-27.000 0.000-5222</inkml:trace>
  <inkml:trace contextRef="#ctx0" brushRef="#br0">8010.000 7398.000 5829,'0.000'-52.000'1698,"0.000"52.000"-1026,-26.000 0.000 1090,26.000-27.000-289,0.000 27.000-832,0.000 27.000-513,-26.000-27.000-96,26.000 25.000 256,0.000 2.000 33,0.000 26.000-33,0.000-26.000-160,0.000 26.000-64,0.000 0.000-32,26.000-27.000-64,0.000 2.000-32,1.000 24.000-256,0.000-52.000-449,-27.000 26.000-736,26.000-26.000-2243</inkml:trace>
  <inkml:trace contextRef="#ctx0" brushRef="#br0">8196.000 7451.000 10826,'28.000'55.000'-96,"-28.000"-55.000"160,0.000 25.000 96,26.000 0.000-192,-26.000 3.000-417,24.000-2.000-1088,4.000-26.000-833,-1.000 28.000-673</inkml:trace>
  <inkml:trace contextRef="#ctx0" brushRef="#br0">8142.000 7107.000 11146,'0.000'0.000'128,"27.000"0.000"-32,-27.000 0.000 577,27.000 25.000 224,1.000-25.000-641,-2.000 0.000-256,-2.000 0.000-224,4.000 0.000 64,-28.000 0.000 128,27.000 28.000-193,-27.000-28.000-447,27.000 0.000-449,-27.000 27.000-2082</inkml:trace>
  <inkml:trace contextRef="#ctx0" brushRef="#br0">8382.000 6974.000 8423,'26.000'-26.000'1410,"-26.000"26.000"-1474,26.000 0.000 1729,1.000 0.000 65,-27.000 0.000-513,27.000 0.000-448,-1.000 26.000-289,26.000 0.000-63,-25.000 28.000-97,26.000-1.000-128,-27.000 0.000-64,0.000 26.000-64,1.000-26.000 64,0.000 1.000-31,1.000 24.000-161,-28.000-24.000-193,0.000-1.000-287,0.000 0.000-802,0.000 1.000-1376,0.000-2.000-6727</inkml:trace>
  <inkml:trace contextRef="#ctx0" brushRef="#br0">6688.000 9676.000 10409,'-27.000'-27.000'-64,"27.000"2.000"128,-28.000-3.000 1570,4.000 28.000-1058,-2.000 0.000-287,-2.000 0.000-257,1.000 0.000 96,-24.000 0.000 160,23.000 28.000-64,28.000-3.000-192,-26.000 2.000-64,26.000 0.000 0,0.000 26.000 32,0.000-26.000-32,26.000 25.000 32,26.000-24.000 96,2.000-28.000-96,0.000 25.000 32,-2.000-25.000 0,2.000-25.000 65,-2.000-3.000 95,-26.000 1.000 160,28.000-25.000-128,-54.000 25.000 257,26.000-26.000 544,-52.000 26.000-289,-1.000-26.000-223,0.000 28.000-65,-25.000-2.000-191,-1.000 0.000-225,-2.000 27.000-32,-23.000 0.000 32,24.000 27.000-289,30.000 0.000 65,-4.000-2.000 96,28.000 28.000-64,0.000-26.000-128,0.000 0.000-97,52.000-1.000 193,2.000-26.000 96,0.000 0.000 64,-2.000 0.000 64,-25.000 0.000 32,26.000-26.000 64,-27.000 26.000 193,-26.000-27.000 127,0.000 0.000-96,0.000 2.000-31,-26.000 25.000-33,-27.000-28.000-32,26.000 3.000-96,-25.000-2.000-224,26.000 27.000 0,-29.000 0.000-32,28.000 0.000-128,3.000 27.000-32,24.000-2.000 95,0.000 3.000 1,0.000-3.000 64,24.000 2.000 32,3.000 0.000 96,28.000-27.000 32,-29.000 0.000 0,-2.000 0.000-32,4.000 0.000 64,-28.000 0.000-32,27.000 0.000 65,-27.000 0.000 63,0.000 0.000 0,-27.000 0.000-224,27.000 0.000-32,-28.000 0.000-192,28.000 0.000-257,-24.000 0.000 129,24.000 0.000 192,0.000 26.000 95,0.000-26.000-447,0.000 0.000-1026,0.000 27.000-383,24.000-27.000-1507,-24.000 0.000-5028</inkml:trace>
  <inkml:trace contextRef="#ctx0" brushRef="#br0">7349.000 9835.000 11691,'-27.000'0.000'2017,"27.000"0.000"-1568,-25.000 0.000 352,25.000 0.000-449,25.000 0.000-32,-25.000 28.000 97,54.000-3.000-65,-28.000 2.000 32,53.000-1.000 1,-26.000-26.000-225,-1.000 26.000-128,30.000 2.000 32,-32.000-28.000-128,32.000 26.000-32,-30.000-26.000-256,-26.000 26.000-33,1.000-26.000-191,-27.000 0.000-257,27.000 0.000-352,-54.000 0.000-1474,0.000 0.000-8614</inkml:trace>
  <inkml:trace contextRef="#ctx0" brushRef="#br0">7322.000 10153.000 11851,'0.000'0.000'1665,"0.000"0.000"-1665,0.000 0.000 385,0.000-26.000 608,-25.000 26.000 160,25.000-27.000-705,-27.000-26.000-160,27.000 27.000 129,-26.000-28.000-33,-1.000 28.000-320,-1.000-27.000-32,28.000 0.000-32,-24.000 26.000 0,24.000-25.000-32,-27.000 52.000-32,27.000-27.000-64,27.000 1.000-96,-3.000-1.000 64,4.000 27.000 32,25.000 0.000 63,-1.000 0.000-31,2.000 0.000 32,-1.000 0.000 32,-1.000 0.000 0,1.000 27.000-64,-1.000-27.000-256,2.000 0.000-513,-26.000 26.000-512,-2.000-26.000-1442,-2.000 0.000-6213</inkml:trace>
  <inkml:trace contextRef="#ctx0" brushRef="#br0">8142.000 9729.000 11883,'0.000'-80.000'801,"-24.000"55.000"-994,24.000-3.000 418,0.000 28.000 447,0.000 0.000-352,0.000 0.000-832,24.000 28.000 512,3.000-3.000 96,0.000 29.000-32,1.000 26.000-32,22.000 0.000-96,-22.000-2.000-160,-28.000 2.000-64,27.000-28.000 224,-27.000 2.000 96,27.000-28.000 0,-27.000 0.000 192,0.000-26.000 192,0.000 0.000 673,0.000 0.000-96,0.000-26.000-801,0.000 0.000-256,0.000-1.000-256,26.000-26.000-160,-26.000 27.000-161,26.000 0.000 193,27.000-2.000 31,-26.000 28.000 257,-1.000 0.000 160,0.000 0.000 64,0.000 28.000 128,1.000-2.000 64,0.000 0.000-256,-1.000 0.000-64,0.000 1.000-192,0.000 26.000-641,-26.000-27.000-1857,27.000 2.000-3460</inkml:trace>
  <inkml:trace contextRef="#ctx0" brushRef="#br0">9017.000 9941.000 9801,'-27.000'0.000'192,"27.000"0.000"481,0.000 0.000 1441,-26.000 0.000-1506,26.000 0.000-512,0.000 26.000 64,-28.000-26.000 321,28.000 28.000 159,-24.000-2.000 33,24.000 26.000-128,0.000-25.000-385,-27.000 0.000-128,27.000-1.000-32,27.000 0.000-32,-27.000 27.000-32,24.000-25.000-128,4.000-3.000-257,25.000-25.000-63,-26.000 27.000-33,25.000-27.000 65,1.000 0.000 191,-26.000 0.000 1,-1.000 0.000 64,26.000-27.000 128,-25.000 2.000 96,-27.000-3.000 128,28.000 3.000 64,-28.000-3.000 192,0.000-24.000 65,-28.000 25.000-65,1.000-26.000-63,-25.000 27.000-33,26.000 0.000 224,-28.000 26.000-191,1.000 0.000-225,1.000 0.000 64,25.000 26.000-96,-27.000-26.000-32,30.000 26.000-32,24.000 0.000-32,0.000-26.000 32,24.000 27.000 96,4.000 0.000 0,25.000-27.000-64,-26.000 26.000 32,25.000-26.000-160,1.000 0.000-224,-26.000 0.000-449,25.000 0.000-704,-26.000 0.000-1282,1.000 0.000-4804</inkml:trace>
  <inkml:trace contextRef="#ctx0" brushRef="#br0">9414.000 9385.000 11691,'0.000'-26.000'256,"0.000"-2.000"705,-28.000 28.000 800,28.000 0.000-992,0.000 28.000-769,0.000-2.000 32,-26.000 26.000 417,26.000 2.000 127,0.000 26.000-95,26.000-2.000-1,-26.000 2.000-192,28.000-1.000-96,-1.000-24.000-192,24.000-3.000 0,-23.000 0.000 0,25.000-24.000-448,-26.000-2.000-513,24.000 0.000-512,-24.000-26.000-673,0.000 0.000-3043</inkml:trace>
  <inkml:trace contextRef="#ctx0" brushRef="#br0">9757.000 9729.000 9160,'0.000'0.000'545,"0.000"0.000"448,26.000 27.000 1377,1.000-27.000-737,0.000 27.000-415,1.000-2.000-193,-4.000 2.000-545,2.000 1.000-384,29.000-3.000 0,-28.000 2.000-256,-3.000-27.000-609,30.000 26.000-384,-27.000-26.000-640,-27.000 0.000-1539,27.000 0.000-4996</inkml:trace>
  <inkml:trace contextRef="#ctx0" brushRef="#br0">10021.000 9571.000 13933,'-24.000'53.000'-192,"-3.000"-28.000"544,27.000 2.000 1794,-28.000 26.000-929,1.000 1.000-1121,1.000-2.000-32,2.000 1.000-128,24.000-26.000-224,-28.000 25.000-1025,28.000-24.000-1250,0.000-2.000-2626</inkml:trace>
  <inkml:trace contextRef="#ctx0" brushRef="#br0">10075.000 9147.000 7655,'0.000'-27.000'1217,"0.000"0.000"-1185,0.000 27.000 2755,0.000 27.000-1666,0.000-27.000-737,0.000 52.000 513,0.000-25.000 352,-26.000 26.000-32,26.000 0.000-224,0.000 1.000-384,26.000-2.000-545,-26.000-26.000-32,27.000 28.000 32,0.000-28.000-352,-2.000 1.000-737,28.000 0.000-929,-26.000-27.000-1153,0.000 0.000-5573</inkml:trace>
  <inkml:trace contextRef="#ctx0" brushRef="#br0">10393.000 9279.000 12587,'28.000'52.000'673,"-28.000"-24.000"-417,0.000-2.000 1058,24.000 0.000-706,-24.000 0.000-608,26.000 1.000-640,-26.000 0.000-1058,28.000-1.000-2562</inkml:trace>
  <inkml:trace contextRef="#ctx0" brushRef="#br0">10471.000 9120.000 3203,'-26.000'0.000'12780,"26.000"0.000"-13325,0.000 0.000 449,0.000 0.000 96,0.000 0.000-512,26.000 27.000-3492</inkml:trace>
  <inkml:trace contextRef="#ctx0" brushRef="#br0">10577.000 9013.000 14541,'0.000'0.000'-576,"28.000"27.000"800,-28.000-27.000 833,26.000 27.000 96,1.000-1.000-801,0.000 1.000-224,-2.000 25.000-63,-25.000-25.000-65,27.000 26.000-129,-27.000-26.000-287,26.000 25.000-161,-26.000-24.000-31,0.000-2.000-97,0.000 0.000-128,0.000 0.000-768,0.000-26.000-4645</inkml:trace>
  <inkml:trace contextRef="#ctx0" brushRef="#br0">10737.000 8828.000 11915,'0.000'0.000'2306,"26.000"0.000"-2562,1.000 25.000 960,0.000 30.000 1122,25.000-28.000-32,-26.000 26.000-833,28.000 26.000-545,-29.000-26.000-128,28.000 26.000-127,-25.000 27.000-97,-1.000-26.000-64,-3.000 26.000-96,3.000-26.000-97,-27.000 25.000-159,0.000-25.000 0,0.000-1.000-225,-27.000-26.000-448,27.000 0.000-1217,-24.000 1.000-2530</inkml:trace>
  <inkml:trace contextRef="#ctx0" brushRef="#br0">8752.000 13545.000 7591,'0.000'-27.000'480,"0.000"27.000"1250,0.000 27.000-449,-27.000-27.000-512,27.000 26.000-257,-27.000 1.000 225,27.000-2.000 128,-26.000 29.000-129,26.000-1.000-223,0.000-28.000-97,0.000 29.000-95,0.000-1.000-193,0.000-1.000-96,0.000 1.000-32,26.000 1.000-64,1.000-26.000-225,0.000-3.000 1,1.000 2.000-256,-4.000-1.000-481,-24.000-26.000-833,26.000 0.000-2242</inkml:trace>
  <inkml:trace contextRef="#ctx0" brushRef="#br0">9176.000 13782.000 10121,'0.000'-27.000'513,"-27.000"27.000"-321,27.000 0.000 1505,0.000 0.000-992,-27.000 0.000-609,27.000 27.000-96,-26.000 0.000 64,26.000-1.000 0,0.000 1.000 64,0.000 25.000-96,26.000-24.000-32,1.000 25.000 96,0.000-27.000-96,-1.000 2.000 65,26.000-28.000 31,3.000 0.000 64,-4.000 0.000 32,-25.000 0.000 160,29.000-28.000 193,-28.000 2.000-97,-3.000-2.000 33,4.000 3.000-33,-28.000-3.000-160,-28.000-24.000-192,4.000 25.000-31,-3.000 1.000-65,-28.000-1.000 128,5.000 27.000-128,23.000 0.000-64,-28.000 0.000-193,55.000 0.000-736,-26.000 27.000-704,26.000-27.000-1122,26.000 26.000-2210</inkml:trace>
  <inkml:trace contextRef="#ctx0" brushRef="#br0">9783.000 13862.000 8872,'27.000'27.000'1826,"-27.000"-27.000"-1634,0.000 0.000 1858,0.000 0.000-673,0.000 0.000-1153,0.000 0.000-256,0.000 0.000-320,0.000 0.000-1666,27.000-27.000-5157</inkml:trace>
  <inkml:trace contextRef="#ctx0" brushRef="#br0">10075.000 13677.000 9192,'27.000'-27.000'-416,"-27.000"27.000"576,27.000-27.000 1217,-2.000 27.000-800,2.000-25.000-449,-27.000 25.000-96,26.000 0.000 64,-26.000 0.000 0,0.000 0.000-32,0.000 0.000-320,-26.000 0.000 128,-1.000 0.000 128,-25.000 25.000 0,25.000 2.000-96,1.000 0.000 32,-2.000-1.000 32,4.000 1.000 32,24.000-2.000-64,0.000 2.000 64,24.000 0.000 128,4.000-1.000 128,-2.000 1.000 64,28.000 0.000-128,-2.000-2.000-63,1.000 3.000-161,0.000-3.000 160,-27.000-25.000-64,0.000 28.000-64,1.000-2.000 96,-27.000 2.000 576,0.000-3.000 289,-27.000-25.000-256,-25.000 27.000-289,26.000-1.000-223,-28.000-26.000-129,28.000 27.000-64,-26.000-27.000-417,25.000 0.000-608,0.000 27.000-1409,1.000-27.000-3524</inkml:trace>
  <inkml:trace contextRef="#ctx0" brushRef="#br0">10658.000 13835.000 11787,'0.000'27.000'1057,"0.000"-27.000"-1442,27.000 0.000 834,-27.000 0.000 864,25.000 0.000-704,2.000 0.000-353,26.000 0.000-160,-26.000 0.000-128,25.000 0.000-256,-26.000 0.000-1218,1.000 0.000-3619</inkml:trace>
  <inkml:trace contextRef="#ctx0" brushRef="#br0">11161.000 13623.000 8936,'26.000'0.000'3587,"-26.000"0.000"-3907,0.000 0.000 1089,0.000 27.000 1153,0.000 26.000-545,0.000-26.000-608,0.000 25.000-289,-26.000 1.000-288,26.000 1.000-96,0.000-1.000 0,0.000-28.000-448,26.000 3.000-417,-26.000-2.000-640,27.000 2.000-801,-2.000-28.000-2274</inkml:trace>
  <inkml:trace contextRef="#ctx0" brushRef="#br0">11346.000 13491.000 13132,'27.000'0.000'-288,"-2.000"27.000"576,-25.000-27.000 1378,27.000 27.000-545,26.000-1.000-641,-25.000 26.000-192,-4.000 2.000 385,3.000-1.000-161,-1.000-1.000-159,-26.000 28.000-97,28.000-28.000-192,-28.000 29.000-96,-28.000-27.000-160,28.000-2.000-321,-26.000-26.000-223,26.000 28.000-129,0.000-28.000-352,-27.000-26.000-641,27.000 26.000-2915</inkml:trace>
  <inkml:trace contextRef="#ctx0" brushRef="#br0">11638.000 13359.000 11755,'52.000'-28.000'-513,"-25.000"28.000"705,-27.000-25.000 1442,26.000 25.000-513,1.000 25.000-609,-2.000 3.000-95,2.000-2.000 95,0.000 0.000-31,-27.000 2.000-193,26.000-2.000-256,-26.000 27.000-64,0.000-26.000-32,-26.000-1.000 96,26.000-26.000 0,0.000 27.000 0,-27.000-27.000 32,27.000 0.000 64,27.000 25.000 449,-1.000-25.000 31,1.000 0.000-95,-2.000 0.000-161,2.000 0.000-288,0.000 0.000 0,26.000 0.000-544,-28.000 27.000-1346,-25.000-27.000-1825,27.000 0.000-8329</inkml:trace>
  <inkml:trace contextRef="#ctx0" brushRef="#br0">12458.000 13809.000 5637,'0.000'0.000'3011,"25.000"0.000"-2595,-25.000 0.000 2403,0.000 0.000-353,0.000 0.000-1281,0.000 0.000 64,27.000 0.000 33,-1.000 0.000-674,28.000-27.000-63,-2.000 27.000-225,2.000 0.000-128,-3.000 0.000-192,30.000-27.000 96,-54.000 27.000-160,25.000 0.000-224,-25.000 0.000-481,-1.000 0.000-480,1.000 0.000-641,-27.000 0.000-576,0.000 0.000-2243</inkml:trace>
  <inkml:trace contextRef="#ctx0" brushRef="#br0">12696.000 13598.000 2146,'0.000'25.000'320,"0.000"-25.000"-32,27.000 0.000 2307,-27.000 0.000-642,0.000 0.000-671,0.000 0.000 223,0.000 27.000 97,0.000-27.000-257,0.000 27.000 0,0.000-1.000-480,0.000 26.000-385,0.000-25.000-95,24.000 26.000-225,-24.000 1.000-128,0.000-29.000-96,27.000 28.000-192,-27.000-25.000-385,28.000-2.000-416,-28.000 2.000-320,26.000-28.000-833,-26.000 25.000-3364</inkml:trace>
  <inkml:trace contextRef="#ctx0" brushRef="#br0">6661.000 9703.000 1281,'27.000'0.000'1121,"-27.000"0.000"-545,0.000 0.000 866,0.000-27.000 223,0.000 27.000-223,0.000 0.000-321,0.000-27.000-256,0.000 27.000-33,0.000-25.000-63,0.000 25.000-160,0.000 0.000-129,0.000 0.000-32,-27.000 0.000-159,27.000-28.000-193,-28.000 28.000-128,28.000 28.000-32,-24.000-28.000-225,-2.000 0.000 97,26.000 0.000 0,-28.000 25.000 96,28.000-25.000 64,-27.000 27.000-64,27.000 0.000 32,0.000-1.000 32,-27.000 1.000-32,27.000 0.000-32,27.000-2.000 32,-27.000 2.000-32,27.000 1.000-65,1.000-3.000 1,-2.000-25.000 96,-2.000 0.000 64,4.000 0.000 64,-1.000 0.000 64,0.000-25.000-32,-1.000-3.000 97,0.000 1.000 31,-26.000 2.000-32,0.000-29.000-160,0.000 28.000 64,0.000-1.000 0,-26.000 0.000-96,-27.000 2.000-64,26.000-3.000 64,-25.000 28.000 0,-2.000 0.000 0,27.000 0.000 0,0.000 28.000-64,-25.000-28.000 32,52.000 25.000-64,-26.000 2.000 96,26.000 0.000-32,0.000-1.000 0,26.000 1.000 64,-26.000 0.000 0,28.000-2.000 64,23.000 2.000 0,-24.000-27.000 64,1.000 0.000-64,-2.000 28.000 97,-2.000-28.000 127,4.000-28.000 128,-1.000 28.000-95,-27.000-27.000 95,27.000 2.000-64,-27.000-2.000-95,0.000 0.000-65,-27.000 1.000-128,27.000-1.000-96,-27.000 0.000-64,-1.000 2.000 64,4.000-3.000 0,-2.000 3.000-96,-2.000 25.000 32,1.000 0.000-64,0.000 0.000-129,3.000 25.000 97,-4.000 3.000 64,28.000-3.000 32,0.000 2.000-32,0.000 26.000 32,0.000-26.000 0,28.000 0.000 0,-4.000-2.000 64,3.000 2.000-32,28.000 1.000 32,-29.000-3.000 0,-2.000-25.000 32,4.000 0.000 32,-28.000 0.000 64,27.000 0.000 0,-27.000-25.000 0,27.000-3.000 32,-27.000 1.000-63,0.000 2.000-33,-27.000-2.000 0,27.000 0.000-32,-27.000 1.000-64,-1.000-1.000-32,4.000 0.000 64,-2.000 27.000-97,-2.000 0.000 1,28.000 0.000-192,0.000 27.000-1089,-27.000-27.000-1794,27.000 27.000-6630</inkml:trace>
  <inkml:trace contextRef="#ctx0" brushRef="#br1">6264.000 8325.000 1281,'0.000'0.000'1761,"0.000"0.000"-1280,0.000 0.000 1441,0.000 0.000 192,0.000 0.000-1217,0.000 0.000-481,0.000 0.000 64,0.000 0.000 1,0.000 0.000-65,0.000 0.000 129,0.000-26.000 95,0.000 26.000-95,0.000 0.000-65,0.000 0.000-31,0.000 0.000-97,0.000 0.000-224,0.000 0.000 64,0.000 0.000-160,0.000 0.000 32,0.000 0.000 33,0.000 0.000 95,0.000 0.000 64,0.000 0.000-96,0.000 0.000 0,0.000 26.000 193,27.000-26.000-129,-27.000 0.000-96,0.000 27.000 32,26.000-27.000-96,-26.000 25.000 0,27.000 2.000 32,-2.000 0.000 0,2.000-27.000 0,0.000 26.000 129,-1.000 1.000-129,2.000 25.000 64,-4.000-25.000-64,30.000-1.000-96,-26.000 1.000 64,-2.000 0.000-32,26.000-1.000-32,-25.000 0.000 32,-27.000 0.000-32,27.000 2.000 0,-1.000-2.000 64,0.000-26.000-64,0.000 28.000 0,-26.000-28.000 0,27.000 25.000 0,-27.000-25.000 0,0.000 0.000-192,27.000 25.000-224,-27.000-25.000-33,0.000 0.000-127,0.000 0.000-289,0.000 0.000-512,0.000 0.000-930,0.000 0.000-6725</inkml:trace>
  <inkml:trace contextRef="#ctx0" brushRef="#br1">6317.000 8881.000 128,'-26.000'0.000'1025,"-1.000"0.000"-129,27.000 0.000 450,0.000 0.000-97,0.000 0.000-96,-27.000 27.000-448,27.000-27.000 256,0.000 0.000 608,0.000 0.000-608,27.000 0.000-320,-27.000-27.000-1,0.000 27.000 33,0.000 0.000-225,0.000 0.000-320,27.000-28.000-96,-27.000 28.000 32,26.000 0.000 1,-26.000-25.000-33,27.000 0.000-32,-2.000-3.000 32,2.000 2.000-32,26.000-2.000 64,-1.000-24.000-64,2.000-1.000 0,0.000 0.000 0,-2.000 1.000 96,2.000-2.000 96,-2.000 28.000 0,1.000-28.000 96,-26.000 29.000-95,-1.000-2.000-193,0.000 27.000 0,-26.000 0.000-193,0.000 0.000-2081,-26.000 0.000-3075</inkml:trace>
  <inkml:trace contextRef="#ctx0" brushRef="#br0">13727.000 13359.000 3363,'0.000'-28.000'5285,"0.000"28.000"-5157,0.000 0.000 576,-27.000 0.000 578,2.000 0.000-353,-2.000 28.000-545,1.000-2.000 32,-1.000 28.000 193,-26.000-2.000 32,27.000 2.000 287,26.000-1.000-383,-26.000 26.000 31,26.000-26.000-63,0.000 26.000-97,26.000-26.000-223,-26.000 27.000-97,26.000-27.000-32,27.000-27.000-32,-26.000 2.000-96,26.000-3.000-417,-28.000 2.000-512,29.000-1.000-416,-28.000-26.000-769,-26.000 0.000-2915</inkml:trace>
  <inkml:trace contextRef="#ctx0" brushRef="#br0">13940.000 13491.000 5829,'24.000'0.000'5701,"-24.000"-26.000"-5669,0.000 26.000 321,0.000 26.000 1120,0.000 1.000-544,0.000 26.000-192,28.000-1.000 96,-28.000 2.000-129,0.000 24.000-255,0.000 2.000-225,0.000-1.000-224,0.000-26.000-32,0.000 1.000-256,27.000-26.000-289,0.000-3.000-224,-27.000 2.000-224,26.000-27.000-512,0.000 0.000-1987,-26.000-27.000-5604</inkml:trace>
  <inkml:trace contextRef="#ctx0" brushRef="#br0">14204.000 13835.000 12427,'26.000'0.000'289,"0.000"0.000"768,-26.000 27.000 896,27.000-27.000-960,0.000 0.000-833,25.000 0.000-160,-26.000 0.000 0,1.000-27.000-160,28.000 27.000-993,-31.000 0.000-2146,-24.000-26.000-7047</inkml:trace>
  <inkml:trace contextRef="#ctx0" brushRef="#br0">14575.000 13571.000 128,'27.000'0.000'12652,"-2.000"0.000"-12332,28.000 0.000 1217,-26.000 0.000 193,26.000 0.000-1121,-28.000 27.000-641,2.000-2.000 64,0.000-25.000-32,-1.000 54.000-161,2.000-28.000-95,-28.000 1.000 0,0.000 25.000 64,-28.000-25.000 192,2.000 26.000 32,-1.000-26.000 32,27.000-2.000 32,-27.000 3.000 32,27.000-28.000 0,0.000 25.000-64,0.000-25.000 0,27.000 0.000-32,0.000 0.000-224,27.000 0.000-1089,-30.000 0.000-1442,30.000 0.000-4580</inkml:trace>
  <inkml:trace contextRef="#ctx0" brushRef="#br0">14999.000 13465.000 10217,'26.000'0.000'192,"-2.000"26.000"1154,4.000 1.000 575,-1.000 0.000-799,0.000-1.000-258,-1.000 26.000 257,0.000 2.000-192,0.000-1.000-288,1.000-1.000-225,-27.000 1.000-384,0.000 1.000 128,0.000-1.000-160,0.000 0.000-128,-27.000 1.000-288,27.000-2.000-417,-26.000-26.000-448,26.000-26.000-449,-26.000 27.000-1889,0.000-27.000-6887</inkml:trace>
  <inkml:trace contextRef="#ctx0" brushRef="#br0">15183.000 13253.000 9993,'26.000'-27.000'544,"1.000"27.000"97,0.000-27.000 2082,-1.000 27.000-898,0.000-26.000-1152,0.000 26.000-417,1.000 26.000-224,0.000 1.000 0,-27.000 26.000-64,0.000-26.000-96,0.000 26.000-128,0.000-27.000 160,0.000 28.000 96,0.000-28.000 0,0.000 0.000 0,26.000 1.000 64,-26.000-27.000-32,0.000 0.000 32,26.000 27.000 64,-26.000-27.000 0,53.000-27.000-64,-26.000 27.000-64,1.000 0.000-32,-4.000 0.000-352,2.000 0.000-1122,-26.000 0.000-1697,0.000 0.000-8358</inkml:trace>
  <inkml:trace contextRef="#ctx0" brushRef="#br0">9810.000 8377.000 1665,'0.000'0.000'769,"27.000"0.000"608,-27.000 0.000 577,0.000 0.000 128,0.000 0.000-352,0.000 0.000-225,0.000 0.000 64,0.000-25.000-287,0.000 25.000-129,-27.000 0.000-192,27.000 0.000-353,-27.000-27.000-384,27.000 27.000-127,-26.000 0.000-65,26.000 0.000-64,-26.000-26.000 0,0.000 26.000-97,-1.000 26.000 1,27.000-26.000-32,-27.000 27.000 0,1.000-2.000 32,26.000 2.000 96,0.000 26.000-64,0.000-26.000-32,0.000 0.000 96,26.000-2.000 0,28.000 2.000 32,-28.000-27.000 32,26.000 0.000 96,-25.000 0.000 0,28.000 0.000 0,-31.000-27.000-64,2.000 27.000 96,1.000-25.000 160,-27.000-2.000-63,0.000 0.000-1,0.000 1.000-128,0.000-1.000 96,-27.000 0.000-64,1.000 2.000-448,2.000-28.000 608,-4.000 26.000-576,1.000 0.000 64,-26.000 27.000 160,27.000 0.000-512,0.000 0.000-1,-1.000 0.000 225,0.000 27.000 95,27.000 26.000 97,-26.000-26.000 64,26.000-2.000-32,26.000 2.000 32,-26.000 0.000-32,27.000-1.000 32,0.000 1.000 0,-1.000 0.000 64,0.000-27.000-32,0.000 0.000 160,1.000 0.000 64,0.000 0.000 96,1.000-27.000 1,-28.000 0.000-97,24.000 1.000 0,-24.000-1.000 96,0.000 0.000-159,0.000 2.000-65,-24.000-2.000 32,-4.000 1.000-96,28.000-1.000-96,-27.000 27.000-97,-26.000 0.000-95,27.000 27.000 32,0.000-27.000-64,-1.000 26.000 159,27.000-26.000 33,0.000 27.000 0,0.000-2.000-32,0.000 2.000 160,0.000-27.000-96,27.000 27.000 96,-1.000-1.000 0,0.000-26.000-32,0.000 0.000 160,1.000 0.000-64,0.000 0.000 128,-27.000 0.000 32,28.000-26.000 65,-28.000 26.000-1,0.000-27.000 64,0.000 0.000-127,-28.000 2.000-225,1.000 25.000-32,0.000-27.000 0,1.000 27.000-1,0.000 0.000-63,0.000 0.000 64,-1.000 0.000-128,0.000 0.000-32,27.000 27.000-64,0.000-2.000 96,0.000 2.000-161,0.000-27.000 1,27.000 27.000 0,0.000-27.000-161,-1.000 26.000 225,0.000-26.000 64,0.000 0.000-32,-26.000 0.000-449,0.000 0.000-929,0.000 27.000-1216,0.000-27.000-4229</inkml:trace>
  <inkml:trace contextRef="#ctx0" brushRef="#br0">10154.000 6179.000 96,'0.000'0.000'5829,"0.000"0.000"-4772,0.000 0.000 2114,0.000 0.000-673,0.000 0.000-864,0.000 0.000-673,0.000 0.000-128,0.000 0.000-513,27.000 0.000-224,-27.000-27.000 64,26.000 27.000-96,28.000 0.000-64,-28.000 0.000-32,0.000 0.000 64,27.000-25.000-64,-26.000 25.000-32,1.000 0.000-96,22.000-27.000-96,-22.000 27.000-32,-1.000 0.000-417,-27.000 0.000-288,0.000 0.000-288,27.000 0.000-1410,-27.000 0.000-3170</inkml:trace>
  <inkml:trace contextRef="#ctx0" brushRef="#br0">10393.000 5942.000 6438,'28.000'0.000'2594,"-28.000"0.000"-2850,0.000 0.000 672,0.000 25.000 801,-28.000-25.000-1056,1.000 0.000-194,27.000 27.000 33,-53.000-1.000-64,27.000 1.000-160,0.000 0.000 128,-28.000-27.000 96,28.000 26.000-64,-1.000 1.000-64,2.000-2.000-96,-2.000-25.000 128,27.000 27.000 0,0.000-27.000 31,0.000 27.000 1,0.000-27.000 225,27.000 0.000 63,-27.000 26.000 320,25.000 2.000 65,2.000-28.000-257,-1.000 26.000-128,28.000-26.000 1,-28.000 26.000-33,0.000 0.000-160,0.000-26.000-160,1.000 26.000-1153,0.000-26.000-4037</inkml:trace>
  <inkml:trace contextRef="#ctx0" brushRef="#br0">15977.000 13809.000 6726,'0.000'0.000'2082,"0.000"0.000"-417,0.000 0.000 674,0.000 0.000-482,0.000 0.000-768,0.000 0.000-352,0.000 0.000-288,0.000 0.000-33,26.000 0.000-128,0.000 0.000 0,1.000 26.000-95,1.000-26.000-97,23.000 0.000 32,-25.000 0.000-96,29.000 0.000-32,-3.000 0.000-160,1.000 0.000-353,-26.000 0.000-480,0.000-26.000-576,-2.000 26.000-481,-25.000-27.000-2018</inkml:trace>
  <inkml:trace contextRef="#ctx0" brushRef="#br0">16216.000 13545.000 10954,'0.000'53.000'352,"0.000"-28.000"769,0.000 2.000 961,0.000 26.000-801,-27.000-1.000-832,27.000 2.000-321,0.000-1.000-128,0.000 27.000-224,0.000-27.000-961,0.000 1.000-1154,0.000-29.000-5476</inkml:trace>
  <inkml:trace contextRef="#ctx0" brushRef="#br0">17009.000 13465.000 7174,'0.000'-26.000'1057,"0.000"26.000"545,-26.000-28.000 512,26.000 28.000-769,0.000-26.000-160,0.000 26.000-128,0.000 0.000-288,0.000 0.000 0,0.000 0.000-129,0.000 0.000-223,0.000 0.000-353,0.000 0.000 32,-27.000 26.000-32,27.000 2.000 64,-25.000 24.000 160,-2.000 2.000-192,27.000-1.000 193,-27.000-1.000 127,1.000 28.000-288,26.000-28.000-64,0.000 1.000 96,0.000 26.000-128,0.000-26.000 97,26.000 1.000-129,-26.000-1.000-33,27.000-26.000 33,0.000 26.000 0,-2.000-53.000-64,2.000 27.000-64,-1.000-1.000-288,-26.000-26.000-449,27.000 0.000-480,-27.000 0.000-577,0.000 0.000-769,0.000-26.000-4387</inkml:trace>
  <inkml:trace contextRef="#ctx0" brushRef="#br0">17247.000 13571.000 10698,'0.000'-26.000'1089,"-27.000"-1.000"-769,27.000 27.000 1410,0.000 27.000-353,0.000-1.000-448,0.000 1.000 32,0.000 25.000-129,-24.000 1.000-287,24.000-1.000-225,0.000 2.000-224,0.000-1.000-32,0.000-1.000-160,0.000 1.000 64,24.000 1.000-320,-24.000-26.000-128,0.000-3.000-353,0.000 2.000-513,27.000-1.000-768,-27.000-26.000-2274</inkml:trace>
  <inkml:trace contextRef="#ctx0" brushRef="#br0">17460.000 13914.000 13708,'0.000'0.000'769,"0.000"28.000"-961,0.000-28.000 288,0.000 0.000-128,0.000 25.000-929,0.000 3.000-2274</inkml:trace>
  <inkml:trace contextRef="#ctx0" brushRef="#br0">17749.000 13677.000 13580,'0.000'0.000'449,"0.000"0.000"-513,0.000-27.000 768,0.000 27.000 65,27.000 0.000-769,-1.000-27.000-32,2.000 27.000-128,-1.000 0.000 64,-3.000-25.000-192,3.000 25.000-193,-27.000 0.000-288,0.000 0.000 65,-27.000 25.000 608,3.000-25.000 128,-31.000 27.000 192,29.000 0.000 160,-1.000 26.000-128,3.000-28.000-159,24.000 2.000-33,0.000 26.000-96,0.000-26.000 32,24.000 0.000-129,29.000-2.000-63,-25.000 28.000-128,23.000-25.000 96,4.000-2.000 160,-29.000 2.000 64,1.000-28.000 32,0.000 25.000 32,-27.000 2.000 640,-27.000-27.000 129,0.000 26.000 64,-27.000-26.000-128,3.000 0.000-385,24.000 27.000-320,-27.000-27.000-128,27.000 0.000-288,3.000 0.000-1346,24.000 0.000-1601,0.000 0.000-6983</inkml:trace>
  <inkml:trace contextRef="#ctx0" brushRef="#br0">18173.000 13942.000 13164,'0.000'0.000'1121,"27.000"0.000"-1025,-27.000 0.000 1954,0.000 0.000-641,26.000 0.000-864,1.000-28.000-417,25.000 28.000-96,-25.000 0.000-96,27.000-25.000-961,-27.000 25.000-1537,-3.000 0.000-2467</inkml:trace>
  <inkml:trace contextRef="#ctx0" brushRef="#br0">18492.000 13650.000 11370,'0.000'0.000'897,"0.000"0.000"-96,0.000 0.000 1729,26.000-27.000-1441,1.000 27.000-736,-2.000 0.000-289,29.000 0.000 0,-28.000 0.000 0,1.000 0.000-128,-2.000 27.000-32,2.000 0.000 64,-27.000-27.000-32,0.000 26.000-33,0.000 1.000 33,-27.000-2.000 32,27.000 29.000 32,0.000-28.000-64,-25.000 1.000-64,25.000 0.000-64,25.000-2.000 96,-25.000-25.000 32,27.000 28.000 0,0.000-3.000 64,-1.000 3.000-64,1.000-2.000 32,-27.000-26.000-96,25.000 28.000-1,-25.000-3.000 97,0.000-25.000 97,0.000 27.000 31,-25.000-27.000 32,-28.000 26.000 32,26.000 1.000-96,-25.000 0.000 32,25.000-27.000-160,-26.000 26.000-288,26.000-26.000-385,2.000 26.000-1313,25.000-26.000-4196</inkml:trace>
  <inkml:trace contextRef="#ctx0" brushRef="#br0">18861.000 13465.000 10634,'0.000'0.000'1217,"0.000"0.000"-833,27.000 0.000 1762,-27.000 0.000-993,28.000 0.000-608,-2.000 0.000-129,-2.000 26.000 193,3.000 1.000 95,28.000 26.000-127,-29.000-26.000-129,-26.000 25.000 65,27.000 1.000-417,-27.000 26.000 0,25.000-26.000 0,-25.000 1.000 0,-25.000 24.000-160,25.000-24.000 64,0.000-26.000-224,0.000 24.000-128,-27.000-26.000-257,27.000 1.000-416,-26.000 0.000-384,-1.000-1.000-289,27.000-26.000-640,0.000 0.000-4356</inkml:trace>
  <inkml:trace contextRef="#ctx0" brushRef="#br0">19048.000 13279.000 10505,'26.000'-26.000'1122,"-26.000"-1.000"-1090,27.000 27.000 1633,-27.000 0.000-320,25.000 27.000-704,2.000-1.000-321,0.000 1.000 1,-27.000-2.000-1,0.000 3.000-224,26.000-2.000-32,-26.000 0.000-32,0.000 2.000 0,0.000-2.000 0,27.000-26.000 32,-27.000 26.000-32,0.000-26.000 32,0.000 0.000 0,25.000 0.000-64,2.000 0.000-480,-27.000 0.000-609,27.000 0.000-833,-1.000 0.000-1601,-26.000 0.000-3940</inkml:trace>
  <inkml:trace contextRef="#ctx0" brushRef="#br0">19390.000 13146.000 11242,'-25.000'-25.000'-160,"25.000"25.000"672,0.000 0.000 1763,25.000-27.000-1507,2.000 27.000-255,0.000 0.000-1,1.000 0.000 33,-2.000 0.000-97,-2.000 0.000-320,3.000 0.000-128,1.000 0.000 129,-1.000 0.000-97,-27.000 0.000-97,26.000 27.000 65,-26.000-27.000 33,0.000 25.000-1,0.000-25.000 0,0.000 27.000-32,0.000-1.000 0,0.000 28.000 0,0.000-28.000 0,26.000 26.000 0,-26.000 2.000-32,0.000 0.000 64,0.000-2.000-32,0.000 28.000 0,26.000-28.000 0,-26.000 28.000-32,0.000-1.000-97,27.000-26.000 33,-27.000 26.000 64,0.000 2.000-96,27.000-27.000 32,-27.000-2.000 96,0.000 1.000 32,26.000 0.000-32,-26.000-27.000 96,0.000 27.000-32,0.000-26.000 193,0.000-1.000-65,0.000 1.000 0,0.000-2.000-32,0.000 2.000-64,0.000 0.000-96,0.000-1.000 32,-26.000 1.000 0,26.000-27.000 64,-27.000 0.000 128,0.000 0.000-191,27.000 0.000-1,-26.000 0.000-321,0.000 0.000 33,-27.000 0.000-449,25.000 0.000-480,-23.000 0.000-416,-30.000 0.000-1058,29.000 27.000-6533</inkml:trace>
  <inkml:trace contextRef="#ctx0" brushRef="#br0">1341.000 15478.000 11146,'0.000'0.000'448,"0.000"0.000"257,0.000 0.000 1185,0.000 0.000-705,0.000 0.000-448,0.000 26.000 31,26.000-26.000-95,1.000 0.000-353,0.000 0.000-223,1.000 0.000-194,-2.000 0.000-319,-2.000 27.000-993,3.000-27.000-705,1.000 0.000-1666</inkml:trace>
  <inkml:trace contextRef="#ctx0" brushRef="#br0">1421.000 15715.000 12171,'0.000'55.000'224,"0.000"-55.000"737,28.000 0.000 448,-2.000 0.000-832,-2.000 0.000-577,31.000-28.000-705,-28.000 1.000-1793,-1.000 27.000-3299</inkml:trace>
  <inkml:trace contextRef="#ctx0" brushRef="#br0">3195.000 14815.000 5797,'-28.000'-26.000'2402,"28.000"26.000"-1857,-27.000 0.000-33,27.000 26.000 1,-26.000-26.000 384,2.000 27.000-257,24.000 26.000-63,-28.000-1.000-1,28.000 2.000 33,0.000-28.000-289,0.000 28.000-128,0.000-29.000-128,0.000 2.000-32,0.000 26.000-96,0.000 0.000-288,28.000-27.000-737,-28.000 2.000-1377,24.000-2.000-5510</inkml:trace>
  <inkml:trace contextRef="#ctx0" brushRef="#br0">2452.000 15451.000 13356,'-52.000'27.000'513,"26.000"-27.000"-1378,26.000 26.000 673,-27.000-26.000 512,27.000 27.000 224,27.000-27.000-31,-1.000 0.000-193,26.000 0.000 129,2.000 0.000-97,24.000 0.000-96,4.000 0.000-64,23.000 0.000 1,27.000 0.000-161,27.000 0.000 64,-26.000-27.000 0,26.000 27.000-96,-27.000-26.000-128,0.000 26.000-481,1.000 0.000-192,-28.000-27.000-192,1.000 27.000 33,-53.000 0.000 31,26.000 0.000-481,-53.000 0.000-1056,1.000 0.000-481</inkml:trace>
  <inkml:trace contextRef="#ctx0" brushRef="#br0">2400.000 15982.000 12203,'-26.000'25.000'513,"26.000"-25.000"-738,0.000 0.000 450,26.000 0.000 191,0.000 0.000 160,0.000 0.000-159,28.000 0.000-289,-26.000 0.000-96,22.000 27.000-32,5.000-27.000 0,-28.000 26.000 64,-1.000 1.000 0,-2.000 0.000 96,4.000 26.000 129,-28.000-1.000-65,0.000-25.000 64,-28.000 26.000-64,4.000-1.000-96,-29.000 3.000 289,25.000-30.000-1,1.000 2.000-160,3.000-1.000 129,-2.000 0.000-65,-2.000 2.000-256,28.000-2.000-288,0.000-26.000 96,0.000 0.000 320,0.000 0.000-96,28.000 26.000-32,-2.000-26.000 32,-2.000 0.000-128,3.000 0.000 0,1.000 28.000-256,-1.000-28.000-609,-1.000 0.000-416,-2.000 25.000-513,4.000-25.000-1986,-1.000 0.000-5604</inkml:trace>
  <inkml:trace contextRef="#ctx0" brushRef="#br0">3114.000 16114.000 1665,'0.000'26.000'11403,"0.000"-26.000"-11820,0.000 0.000 289,0.000 0.000 897,0.000 0.000 288,0.000 0.000-448,26.000 0.000-257,1.000 27.000 64,28.000-27.000-95,-31.000 25.000-225,4.000 2.000-32,25.000 0.000-64,-26.000-27.000 0,-2.000 26.000-224,28.000 1.000-257,-26.000 0.000-448,0.000-2.000-416,-27.000-25.000-1121,25.000 27.000-3044</inkml:trace>
  <inkml:trace contextRef="#ctx0" brushRef="#br0">3486.000 16060.000 13516,'0.000'0.000'-608,"0.000"0.000"287,0.000 0.000 770,-27.000 27.000 480,0.000 0.000-577,1.000-1.000-224,-26.000 26.000 192,25.000 2.000-159,0.000 26.000-225,1.000-28.000-993,26.000 1.000-1346,-28.000-26.000-4611</inkml:trace>
  <inkml:trace contextRef="#ctx0" brushRef="#br0">3618.000 15874.000 13516,'0.000'0.000'-192,"28.000"-26.000"96,-28.000 26.000 1313,0.000 0.000-736,0.000 0.000-481,0.000 0.000 32,24.000-26.000-32,2.000 26.000 0,1.000 0.000-32,28.000-26.000-96,-31.000 26.000-193,4.000 26.000-191,-2.000-26.000 159,1.000 52.000 193,0.000-24.000 160,-27.000 25.000 32,0.000-1.000-32,0.000 1.000 0,0.000 1.000 32,-27.000-1.000-96,27.000-28.000 96,27.000 2.000-32,-2.000 26.000-96,2.000-26.000 96,-1.000 0.000 64,1.000-2.000-64,0.000 2.000-64,-2.000 1.000 64,2.000-3.000 320,-27.000-25.000 97,0.000 27.000-33,-27.000-1.000 65,2.000 28.000-289,-29.000-28.000-128,1.000 0.000-384,1.000 2.000-1346,-1.000-3.000-4836</inkml:trace>
  <inkml:trace contextRef="#ctx0" brushRef="#br1">6661.000 14603.000 4804,'-28.000'0.000'2370,"28.000"0.000"-2178,0.000 26.000 1314,0.000-26.000 640,0.000 0.000-865,0.000 0.000-800,0.000 0.000-129,0.000 0.000 353,28.000 0.000-97,-28.000-26.000-31,27.000 26.000-65,0.000 0.000-224,25.000 26.000 1,1.000-26.000 95,0.000 28.000-128,-1.000-28.000-31,28.000 26.000-65,-1.000-26.000 32,2.000 0.000-96,-29.000 0.000 0,28.000 0.000-64,-1.000 0.000 0,-26.000 0.000-64,-28.000 0.000-32,2.000-26.000-641,0.000 26.000-928,-27.000 0.000-1442,0.000 26.000-6566</inkml:trace>
  <inkml:trace contextRef="#ctx0" brushRef="#br1">3646.000 17146.000 9577,'0.000'0.000'224,"0.000"0.000"545,0.000 0.000 1377,-28.000 0.000-1025,28.000 0.000-673,0.000 0.000-160,0.000 0.000 225,0.000 0.000-33,28.000 0.000-127,-28.000 0.000-161,24.000 0.000 32,29.000 0.000 96,-25.000-26.000-224,23.000 26.000-96,3.000 0.000 64,25.000 0.000 33,-26.000 0.000-65,1.000 0.000-97,-2.000 0.000-383,1.000 0.000-641,-26.000 0.000-1153,25.000 0.000-5317</inkml:trace>
  <inkml:trace contextRef="#ctx0" brushRef="#br0">5152.000 15161.000 7238,'0.000'-28.000'1057,"0.000"28.000"-929,0.000 0.000 609,0.000 0.000-320,-25.000 0.000-33,25.000 28.000-32,-27.000-3.000-31,27.000 2.000 127,-27.000 25.000 161,27.000 2.000-1,0.000 26.000 1,0.000 25.000-257,0.000-26.000 0,0.000 28.000-95,0.000-1.000-161,27.000 0.000-32,0.000-26.000-128,-27.000-2.000-385,52.000 2.000-864,-26.000-28.000-1313,1.000 2.000-2980</inkml:trace>
  <inkml:trace contextRef="#ctx0" brushRef="#br0">5735.000 15425.000 12619,'-27.000'0.000'865,"0.000"0.000"-737,27.000 0.000 641,-25.000 0.000 384,25.000-26.000-961,0.000 26.000-320,25.000 0.000 32,2.000 0.000-64,0.000 0.000 32,26.000 0.000 32,-28.000 0.000-353,2.000 0.000-255,0.000 0.000 415,-1.000 0.000-191,2.000 0.000 192,-28.000 26.000 320,0.000 0.000-32,0.000 1.000 96,0.000 26.000 64,-28.000-28.000-192,28.000 29.000 64,0.000-1.000-96,0.000-26.000 96,0.000 25.000 0,28.000-24.000-32,-1.000-2.000 0,-3.000 0.000 32,3.000 0.000 0,-27.000 28.000-64,28.000-28.000 160,-28.000 1.000 353,0.000-27.000 127,-28.000 27.000 1,1.000-2.000-129,3.000 2.000-352,-31.000-27.000-32,29.000 26.000-384,-28.000-26.000-1409,29.000 0.000-1122,-28.000 0.000-7463</inkml:trace>
  <inkml:trace contextRef="#ctx0" brushRef="#br0">6344.000 15796.000 14253,'25.000'0.000'480,"2.000"26.000"-480,-27.000-26.000 801,0.000 0.000 192,0.000 26.000-865,0.000-26.000-224,0.000 0.000-512,0.000 0.000-578,0.000 26.000-1600,0.000-26.000-6919</inkml:trace>
  <inkml:trace contextRef="#ctx0" brushRef="#br0">6767.000 15451.000 12203,'26.000'0.000'384,"1.000"0.000"-320,0.000-26.000 769,-1.000 26.000 192,0.000-26.000-480,0.000 26.000-449,1.000 0.000-96,0.000-28.000 32,-27.000 28.000 32,26.000 0.000-128,-26.000 0.000-128,-26.000 0.000 64,-1.000 0.000 64,-26.000 28.000 31,27.000-2.000-31,-27.000 27.000 32,26.000-27.000-96,1.000 26.000 32,0.000-25.000 64,26.000 0.000-64,0.000-1.000 64,26.000 28.000 0,27.000-29.000-32,0.000 2.000-32,-1.000 1.000-128,28.000-2.000 63,-28.000 0.000 33,-25.000 0.000-64,1.000 0.000 64,-2.000 2.000 224,-26.000-2.000 256,-26.000 1.000 129,-29.000 0.000 63,3.000-2.000-223,-1.000 2.000-289,-26.000-1.000-64,26.000 1.000-545,0.000-27.000-1313,1.000 27.000-3939</inkml:trace>
  <inkml:trace contextRef="#ctx0" brushRef="#br0">7244.000 15346.000 8872,'-27.000'-53.000'3876,"-1.000"25.000"-4101,28.000 28.000 610,0.000 0.000 1569,0.000-26.000-897,0.000 26.000-385,28.000 0.000-159,-1.000 0.000-1,-1.000 26.000 1,26.000-26.000-257,-25.000 54.000 32,26.000-27.000-96,-1.000 52.000-96,2.000-26.000 1,-28.000 52.000-33,26.000-25.000 96,-25.000 27.000-224,-27.000-3.000-545,27.000 4.000 321,-27.000-3.000-289,0.000-25.000-384,-27.000-1.000 321,0.000 1.000 127,2.000-28.000-1248,-28.000 1.000-2788</inkml:trace>
  <inkml:trace contextRef="#ctx0" brushRef="#br0">8540.000 15848.000 3299,'-52.000'54.000'5733,"52.000"-54.000"-5605,-27.000 0.000 1282,27.000 26.000 1024,0.000-26.000-673,0.000 0.000-1056,0.000 0.000 352,0.000 0.000 128,27.000 0.000-512,-1.000 0.000-417,26.000 0.000-224,-25.000-26.000-64,26.000 26.000 32,-27.000 0.000-256,27.000 0.000-673,2.000 26.000-672,-31.000-26.000-385,2.000 0.000-2242</inkml:trace>
  <inkml:trace contextRef="#ctx0" brushRef="#br0">8620.000 16087.000 14445,'0.000'53.000'-192,"0.000"-26.000"352,26.000-27.000 673,0.000 0.000-353,0.000 0.000-384,1.000 0.000-1409,28.000 0.000-1794,-5.000 0.000-6149</inkml:trace>
  <inkml:trace contextRef="#ctx0" brushRef="#br0">9810.000 14869.000 13196,'-53.000'26.000'32,"27.000"-26.000"-160,26.000 0.000 320,0.000 0.000 353,0.000 0.000-353,26.000 0.000 0,0.000 0.000-64,28.000 0.000-128,-26.000 0.000 0,22.000 0.000-128,5.000 0.000-160,-28.000 27.000 31,-3.000-2.000 33,4.000 2.000-32,-2.000 0.000 96,-26.000-1.000 128,0.000 28.000 0,0.000-29.000 64,0.000 2.000-32,0.000 1.000-32,0.000-3.000-96,27.000 2.000-32,-27.000-1.000-65,27.000 0.000-31,-27.000 2.000 128,25.000 25.000 32,28.000-28.000 64,-53.000 3.000 32,27.000-2.000 160,-27.000-26.000 384,0.000 26.000 417,0.000 1.000 96,-27.000-1.000-192,-26.000 1.000-641,1.000-27.000-256,25.000 25.000-288,-27.000-25.000-641,30.000 0.000-672,-3.000 0.000-2659</inkml:trace>
  <inkml:trace contextRef="#ctx0" brushRef="#br0">10605.000 15239.000 14189,'0.000'26.000'1345,"0.000"-26.000"-1409,0.000 0.000 288,0.000 0.000-288,0.000 0.000-1377,0.000 0.000-705,26.000 0.000-1474</inkml:trace>
  <inkml:trace contextRef="#ctx0" brushRef="#br0">10895.000 14974.000 3971,'27.000'0.000'7880,"0.000"-27.000"-7784,-27.000 27.000 192,25.000-25.000 513,2.000 25.000-545,-1.000-27.000-192,2.000 1.000 64,-1.000 26.000-64,-3.000-27.000 64,-24.000 27.000-128,0.000 0.000-32,-24.000 0.000-320,-3.000 27.000 32,-1.000-1.000 256,-25.000 26.000-225,1.000-25.000-287,25.000 26.000 160,1.000 1.000 223,-1.000-29.000 129,27.000 2.000-192,0.000 1.000 32,0.000-3.000 160,27.000 2.000 64,-1.000-1.000 64,28.000 0.000 0,-2.000 2.000-64,2.000-2.000 0,-27.000-26.000 0,24.000 27.000 224,-23.000-2.000 32,-28.000-25.000 353,0.000 28.000 64,-28.000-28.000-417,28.000 26.000-224,-51.000-26.000-32,24.000 26.000-96,-1.000 1.000-1282,-25.000-27.000-2529</inkml:trace>
  <inkml:trace contextRef="#ctx0" brushRef="#br0">9915.000 15848.000 13452,'-78.000'26.000'-160,"51.000"2.000"-192,27.000-28.000 768,27.000 0.000 609,1.000-28.000-641,22.000 28.000-319,32.000 0.000-33,-4.000-26.000 64,28.000 26.000 352,26.000 0.000-96,0.000-26.000-288,0.000 26.000 33,1.000 0.000-65,-26.000-26.000-32,25.000 26.000-129,-54.000-26.000-543,1.000 26.000-513,-24.000 0.000-417,-29.000 0.000-1409,1.000 0.000-3715</inkml:trace>
  <inkml:trace contextRef="#ctx0" brushRef="#br0">10499.000 16114.000 11114,'-28.000'26.000'416,"2.000"1.000"-1376,26.000-2.000 639,-24.000 2.000 545,-4.000 26.000 33,28.000 26.000 63,-27.000-24.000-352,27.000 23.000 160,27.000 2.000 224,1.000-26.000 97,-4.000-2.000-193,2.000 1.000-96,29.000-26.000 289,-4.000-1.000 447,3.000-26.000-31,0.000 0.000 32,-29.000 0.000-224,2.000-26.000-33,-1.000-1.000-159,-26.000 0.000-97,0.000 1.000-128,-53.000-1.000-95,28.000 2.000-322,-29.000-3.000-287,-24.000 2.000-225,24.000 0.000-480,0.000 26.000-640,2.000 0.000-2307</inkml:trace>
  <inkml:trace contextRef="#ctx0" brushRef="#br0">11822.000 15742.000 13933,'27.000'0.000'384,"-27.000"28.000"-448,0.000-28.000 737,0.000 0.000 31,0.000 0.000-608,0.000-28.000 129,0.000 28.000 287,26.000 0.000-96,1.000-27.000-223,-2.000 2.000 63,-25.000-2.000-160,54.000-26.000-64,-28.000 26.000-64,-26.000-25.000-128,27.000 25.000-128,-2.000 1.000-1,-25.000-1.000-159,27.000 27.000 192,-27.000 27.000 192,0.000-1.000 0,0.000 26.000 31,27.000 2.000 33,-27.000-1.000-64,0.000-26.000 32,26.000 25.000 32,2.000-24.000 64,-28.000-28.000 193,24.000 26.000 223,3.000-26.000 1,1.000-26.000-1,-2.000-2.000 129,1.000 1.000-129,-3.000 2.000-128,-24.000-2.000-320,28.000 0.000-128,-28.000-26.000-544,27.000 26.000-802,-27.000 2.000-576,0.000 25.000-1185,0.000 0.000-3779</inkml:trace>
  <inkml:trace contextRef="#ctx0" brushRef="#br0">12113.000 16114.000 14413,'-79.000'78.000'417,"26.000"-78.000"-706,53.000 27.000 513,-27.000-27.000 97,27.000 0.000-193,0.000-27.000-256,27.000 2.000-257,-1.000-2.000 353,1.000-26.000 32,25.000 26.000 96,1.000 1.000-63,-1.000 26.000 31,-25.000 0.000 32,1.000 0.000-64,-2.000 26.000 32,1.000 1.000-64,-27.000 0.000 0,24.000-1.000 0,-24.000 26.000 32,0.000-25.000 32,28.000 26.000 384,-28.000-26.000 257,0.000-27.000 288,27.000 0.000-224,-27.000 0.000-225,26.000 0.000 1,1.000-27.000-33,-27.000-26.000-352,27.000 26.000-192,-2.000-25.000-64,2.000 26.000-576,-27.000-1.000-994,26.000-26.000-672,-26.000 53.000-897,0.000-27.000-5157</inkml:trace>
  <inkml:trace contextRef="#ctx0" brushRef="#br0">13516.000 15663.000 8359,'0.000'27.000'545,"-26.000"-27.000"-1890,-1.000 0.000 1217,0.000 25.000 928,-1.000 2.000-447,-22.000 27.000-353,22.000-2.000 256,1.000 2.000 769,0.000 26.000-64,27.000-28.000-193,0.000 28.000-319,0.000-27.000-257,27.000-1.000 224,0.000-25.000 449,27.000-1.000 96,-2.000-26.000-32,28.000 0.000-160,-28.000-26.000-161,2.000-1.000-63,-1.000-25.000 160,-1.000-1.000-65,-25.000-1.000-159,-27.000 1.000-129,0.000 1.000-128,-27.000-1.000-160,-25.000 25.000-128,25.000 2.000 32,-26.000 0.000-96,0.000 26.000-128,1.000 0.000-289,-2.000 0.000-800,2.000 26.000-1089,26.000-26.000-1794</inkml:trace>
  <inkml:trace contextRef="#ctx0" brushRef="#br0">14124.000 15982.000 14445,'27.000'78.000'1057,"0.000"-78.000"-993,-27.000 27.000 577,0.000-27.000 320,26.000 27.000-929,-26.000-27.000-641,0.000 0.000-1473,0.000 0.000-1121,0.000 0.000-5669</inkml:trace>
  <inkml:trace contextRef="#ctx0" brushRef="#br0">14602.000 15742.000 7559,'25.000'-52.000'224,"-25.000"25.000"-192,27.000 0.000 512,-27.000 1.000 1186,0.000 26.000-289,0.000-27.000-320,0.000 27.000-288,0.000 0.000-288,0.000 27.000-33,0.000-27.000-320,-27.000 26.000-192,27.000 28.000 0,-25.000-2.000 32,25.000 28.000 1,-27.000 0.000-1,27.000 0.000-64,0.000-2.000-1,0.000-24.000 33,0.000-1.000-320,52.000 26.000 160,-25.000-53.000-32,26.000 28.000-32,0.000-29.000 224,-1.000-25.000 64,-25.000 0.000 96,27.000 0.000 128,-30.000-25.000 193,-24.000-2.000 191,0.000 27.000 97,0.000-27.000-289,-24.000 1.000-191,-4.000-1.000-289,-25.000-25.000-385,1.000 25.000-640,-1.000 27.000-384,0.000-26.000-481,26.000 26.000-2050</inkml:trace>
  <inkml:trace contextRef="#ctx0" brushRef="#br0">15315.000 15770.000 10634,'0.000'-80.000'-32,"-26.000"53.000"832,0.000 0.000 1250,-1.000 1.000-929,-26.000-1.000-576,27.000 27.000-321,-27.000 0.000-192,26.000 27.000-64,-1.000-1.000-64,28.000 1.000 64,0.000 0.000 0,0.000 25.000-64,28.000-24.000-64,26.000-2.000-33,-2.000 26.000-31,1.000-26.000 64,26.000 28.000-96,-26.000 0.000 96,0.000-2.000 0,-27.000-26.000-33,0.000 28.000-127,1.000-1.000 256,-27.000-1.000 128,-27.000-25.000 192,1.000 26.000 513,-26.000-26.000 288,-2.000-2.000 96,2.000 2.000-192,-1.000 1.000-96,0.000-28.000-513,1.000 0.000 33,25.000-28.000-225,0.000 1.000-224,27.000-25.000-161,0.000-1.000 1,54.000-26.000-224,-28.000 26.000-257,26.000-27.000-64,28.000 1.000 161,-28.000 26.000 288,28.000-1.000 223,-28.000 2.000 129,-25.000-2.000 0,0.000 2.000 65,-27.000 25.000 95,0.000 0.000-192,-27.000 27.000 64,-26.000 0.000-96,1.000 0.000-577,-2.000 0.000-2081,-24.000 27.000-7784</inkml:trace>
  <inkml:trace contextRef="#ctx0" brushRef="#br1">13408.000 16855.000 10249,'-50.000'27.000'513,"50.000"-27.000"-33,-28.000 0.000 641,28.000 0.000-32,0.000 0.000-512,28.000 0.000 63,-2.000 0.000-63,26.000 0.000-193,2.000-27.000-224,24.000 27.000-31,29.000 0.000 95,-2.000 0.000-32,29.000 0.000-96,-29.000 0.000 64,54.000 0.000-64,-27.000 27.000-64,28.000-27.000 0,-3.000 26.000-32,1.000-26.000 32,1.000 27.000 64,-26.000 0.000-63,-27.000-27.000-33,26.000 25.000-97,-52.000-25.000-31,-2.000 27.000-256,-24.000-27.000-353,-2.000 0.000-640,-26.000 0.000-2307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02:0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11155.000 14737.000 3427,'0.000'0.000'1217,"0.000"0.000"160,-26.000 0.000 929,26.000 0.000-384,0.000 0.000-609,0.000 0.000-352,-26.000 0.000-256,26.000 0.000-160,0.000 0.000-225,0.000 0.000-160,0.000 0.000-32,-27.000-27.000-64,27.000 27.000-32,0.000 0.000 128,0.000 0.000-32,0.000 27.000 193,0.000-27.000 127,27.000-27.000-160,-27.000 27.000-127,26.000-53.000-161,26.000 25.000 64,2.000 3.000-64,-1.000-27.000 32,-1.000 25.000 0,1.000-28.000-32,26.000 30.000 0,2.000-28.000-32,-29.000-1.000 0,2.000 28.000-32,-28.000 26.000-97,-26.000 0.000 1,0.000 26.000 32,-26.000 1.000 96,-28.000 53.000 32,2.000 0.000 0,-29.000 24.000 32,2.000-23.000 128,-1.000 25.000 193,2.000-26.000 191,24.000 25.000-159,2.000-52.000-161,26.000-1.000-160,26.000-25.000 128,0.000-27.000-96,52.000-27.000-128,28.000-25.000 64,-2.000-1.000-192,30.000-26.000 128,24.000-27.000 32,-26.000 0.000 0,-28.000 25.000 0,2.000 4.000-96,-1.000 22.000 64,-52.000 28.000-128,-1.000 27.000 160,-26.000 27.000 0,0.000 1.000 0,-26.000 24.000 96,-28.000 0.000 64,28.000 29.000 96,-26.000-2.000 257,-2.000 1.000-289,2.000-27.000-224,26.000-1.000 32,-1.000 2.000-32,0.000-28.000 32,54.000-26.000 64,0.000-26.000-96,25.000-1.000 32,1.000-26.000-96,26.000 1.000 0,1.000-28.000 64,-28.000 26.000-96,1.000-24.000 64,2.000 23.000-96,-31.000 30.000-65,2.000-2.000 290,-26.000 27.000-1,-26.000 52.000 64,2.000 3.000 32,-4.000-2.000-32,1.000 26.000-96,0.000-26.000 0,1.000 0.000-96,26.000-1.000 0,0.000-25.000 32,0.000 0.000 64,0.000-27.000-704,0.000 26.000-1,0.000-26.000-1057,0.000 0.000-960,0.000 0.000-1858</inkml:trace>
  <inkml:trace contextRef="#ctx0" brushRef="#br0">12662.000 14552.000 11979,'-50.000'0.000'705,"22.000"0.000"-193,28.000 0.000 609,-27.000 0.000 0,27.000 0.000-160,0.000 0.000-577,27.000-27.000-95,1.000 27.000-193,-2.000 0.000-96,-2.000 0.000 0,3.000 0.000-32,1.000 0.000-192,-1.000 0.000-577,25.000 0.000-256,-52.000 0.000-160,26.000 0.000-97,-26.000 0.000-31,0.000 0.000-449,0.000 27.000-384,-26.000-27.000-1217,0.000 0.000-288</inkml:trace>
  <inkml:trace contextRef="#ctx0" brushRef="#br0">12689.000 14577.000 1345,'-77.000'0.000'2082,"49.000"27.000"224,1.000-27.000 417,0.000 0.000-994,2.000 25.000-704,25.000-25.000-224,-27.000 28.000-161,27.000-1.000-63,0.000-1.000-32,0.000-26.000-33,0.000 27.000-32,-26.000-27.000-63,26.000 25.000 31,0.000 2.000-95,0.000 0.000-97,26.000-1.000-96,-26.000 28.000-128,52.000-28.000 32,-25.000 0.000-64,28.000 0.000-64,-5.000 1.000 0,5.000 0.000-32,-2.000-1.000 32,-27.000 1.000 0,27.000-2.000 64,-53.000 2.000 64,27.000 1.000 32,-27.000-28.000 0,-27.000 25.000 0,-26.000 2.000 96,27.000 0.000 65,-27.000-27.000-1,-2.000 25.000-96,5.000-25.000-160,-5.000 0.000-64,3.000 0.000-449,25.000 0.000-448,27.000 0.000-608,0.000-25.000-577,27.000 25.000-2659</inkml:trace>
  <inkml:trace contextRef="#ctx0" brushRef="#br0">13192.000 14657.000 6149,'-24.000'-53.000'2339,"-4.000"26.000"-1955,1.000 27.000 545,0.000 0.000 224,1.000 0.000-256,-26.000 0.000-609,25.000 27.000-288,27.000-2.000 0,-27.000-25.000 256,27.000 28.000 97,27.000-1.000 63,0.000-1.000-64,-1.000 1.000-95,26.000-2.000 63,2.000 2.000-192,-2.000 0.000-32,1.000 26.000-32,2.000-26.000 0,-31.000 25.000-32,4.000-26.000 192,-28.000 28.000 193,0.000-28.000 223,-28.000 26.000 1,4.000-25.000-161,-3.000 1.000-95,-28.000-3.000-193,5.000 2.000-160,-5.000-27.000 0,28.000 0.000 32,1.000 0.000-96,26.000-27.000-64,0.000 2.000-192,26.000-30.000 32,1.000 3.000 31,28.000-28.000-63,-5.000 28.000 96,5.000-28.000 96,-4.000 0.000 96,3.000 28.000 96,-27.000-1.000 0,-27.000 0.000 0,-27.000 26.000-64,1.000 2.000 32,-2.000-2.000-160,-23.000 27.000-384,-4.000 0.000-1698,-23.000 0.000-1986</inkml:trace>
  <inkml:trace contextRef="#ctx0" brushRef="#br1">20391.000 7717.000 960,'-26.000'0.000'609,"26.000"0.000"1569,0.000 0.000 96,0.000 0.000-448,-26.000 0.000-705,26.000 0.000-288,0.000 0.000 0,0.000 0.000-97,0.000 0.000-127,0.000 0.000 96,0.000 0.000-97,0.000 0.000 65,0.000 0.000-1,0.000 0.000-255,0.000 0.000 95,-27.000 0.000-95,27.000 0.000-65,0.000 0.000 96,0.000 0.000 1,0.000 0.000-65,0.000 0.000-128,0.000 0.000-192,0.000 0.000 449,0.000 0.000-385,0.000 0.000 64,0.000 0.000 65,0.000 0.000-65,27.000 0.000 32,-27.000 0.000-64,0.000 26.000 32,26.000-26.000-64,0.000 0.000 33,0.000 26.000-65,1.000-26.000 96,0.000 26.000-64,1.000-26.000-96,-4.000 27.000-32,30.000 0.000 160,-27.000-1.000-96,0.000-26.000-64,25.000 27.000 160,-26.000-2.000-224,1.000 2.000 160,0.000 0.000-96,-2.000-1.000 96,28.000 1.000-288,-26.000-27.000 577,0.000 27.000-449,-2.000-2.000 480,2.000-25.000-320,-1.000 28.000-32,1.000-1.000 0,1.000-27.000 0,-4.000 0.000-32,3.000 25.000 0,-27.000-25.000 0,0.000 0.000 64,26.000 0.000-96,-26.000 0.000 32,0.000 0.000 0,0.000 0.000 0,0.000 0.000 33,0.000 0.000 31,0.000 0.000-224,0.000 0.000 63,0.000 0.000-319,0.000 0.000-321,0.000 0.000-416,0.000-25.000-897,0.000 25.000-288,0.000-27.000-1922</inkml:trace>
  <inkml:trace contextRef="#ctx0" brushRef="#br1">20444.000 8219.000 1345,'0.000'0.000'128,"-27.000"0.000"352,27.000 0.000 2083,0.000 0.000-1410,27.000 0.000-577,-27.000 0.000 545,0.000 0.000 385,0.000 0.000-65,0.000 0.000-384,0.000 0.000-352,0.000 0.000 32,0.000 0.000 63,0.000 0.000-255,0.000 0.000-161,0.000 0.000 33,0.000 0.000-33,0.000 0.000 32,0.000-26.000-31,27.000 26.000 63,-27.000 0.000-63,0.000-27.000-33,28.000 27.000-160,-4.000-25.000 0,-24.000-2.000 32,26.000 27.000-191,2.000-28.000 31,26.000 3.000 0,-30.000-2.000 64,4.000-26.000 0,25.000 26.000 0,-1.000 0.000 64,-25.000 2.000 32,26.000-2.000 1,-26.000 1.000 31,25.000-1.000-64,1.000 0.000-32,-25.000 1.000-32,23.000 0.000 64,-25.000 26.000-95,2.000-26.000-65,-1.000 26.000 64,0.000-27.000-160,-27.000 27.000 128,0.000 0.000 0,0.000 0.000-128,0.000 0.000-321,0.000 0.000-736,0.000 0.000-1057,0.000 0.000-1153,0.000 27.000-5029</inkml:trace>
  <inkml:trace contextRef="#ctx0" brushRef="#br1">18512.000 13677.000 4804,'0.000'0.000'2338,"27.000"-26.000"-736,-27.000-1.000 576,0.000 0.000-416,0.000 1.000-257,27.000-1.000-128,-27.000 2.000-192,0.000-2.000-416,0.000 27.000-32,-27.000-27.000-97,27.000 27.000-415,-27.000-26.000 159,1.000 26.000-736,0.000 0.000 448,0.000 26.000-128,-28.000 1.000-289,26.000 25.000 97,-22.000 1.000 32,22.000 1.000 192,1.000 24.000 0,27.000-24.000-64,0.000 24.000 64,0.000 2.000 0,0.000-26.000-32,27.000-1.000 0,1.000 0.000 32,-2.000-28.000 0,26.000-25.000 32,2.000 28.000 0,24.000-2.000 32,2.000-26.000 32,-1.000 0.000-32,26.000-26.000-32,-23.000-27.000-32,-4.000 0.000 64,-24.000-54.000-32,-28.000 54.000 32,-26.000-26.000-128,-26.000-1.000 32,-1.000 2.000-96,-28.000 24.000-32,-22.000 1.000 96,-4.000 28.000-192,-25.000-2.000 96,28.000 27.000 288,-2.000 0.000 0,1.000 52.000-224,0.000-25.000 32,53.000 26.000 32,-2.000 0.000-65,28.000-27.000 130,28.000 27.000-66,-2.000-26.000 130,26.000-1.000-1,28.000 1.000-96,-28.000-2.000 256,28.000-25.000-96,-28.000 27.000-96,2.000-27.000-96,-2.000 0.000 64,1.000 0.000-320,2.000 0.000-897,-29.000 0.000-993,-2.000 0.000-737,4.000 0.000-2851</inkml:trace>
  <inkml:trace contextRef="#ctx0" brushRef="#br1">19414.000 13968.000 12908,'0.000'0.000'576,"0.000"27.000"-608,0.000-2.000 1762,0.000 3.000-97,0.000-1.000-896,0.000-1.000-256,24.000-1.000-129,-24.000 3.000-224,0.000-2.000-32,0.000 27.000-128,26.000-26.000-224,-26.000 25.000-545,0.000-26.000-832,0.000 1.000-1058,28.000 0.000-3395</inkml:trace>
  <inkml:trace contextRef="#ctx0" brushRef="#br1">19888.000 13756.000 11787,'-26.000'0.000'2882,"26.000"0.000"-2305,0.000 0.000 1121,0.000 0.000-1,26.000-27.000-928,1.000 27.000-289,25.000 0.000-223,3.000 0.000-129,-2.000 27.000-160,-1.000-27.000-32,1.000 27.000-577,0.000-27.000-864,-1.000 0.000-1346,2.000 0.000-2306</inkml:trace>
  <inkml:trace contextRef="#ctx0" brushRef="#br1">20075.000 13916.000 10473,'0.000'25.000'481,"0.000"2.000"1313,0.000-27.000 672,26.000 0.000-576,26.000 27.000-1090,2.000-27.000-319,-28.000 0.000-289,26.000 0.000-192,2.000 0.000-480,-28.000 0.000-1795,-26.000 0.000-3074</inkml:trace>
  <inkml:trace contextRef="#ctx0" brushRef="#br1">21265.000 13624.000 4612,'0.000'-53.000'5733,"0.000"53.000"-4708,0.000-27.000 993,-26.000 27.000-416,-1.000 0.000-545,2.000 0.000-641,-2.000 0.000-352,0.000 27.000-96,-1.000-1.000-32,2.000 1.000 32,-1.000 26.000-64,27.000-1.000 96,0.000 2.000 0,27.000-1.000 0,-27.000-1.000 0,54.000 1.000 32,-27.000-26.000 0,0.000 25.000 0,25.000-52.000 96,-26.000 28.000 289,1.000-28.000 351,25.000 0.000-31,28.000-28.000-128,-28.000-24.000-257,1.000 0.000-64,-26.000 24.000-96,-27.000-24.000-64,-27.000-1.000-96,-26.000-1.000-32,1.000 28.000-64,25.000 0.000 64,-26.000 0.000-128,1.000 26.000-672,25.000 0.000-834,1.000 0.000-1057,-1.000 26.000-1729</inkml:trace>
  <inkml:trace contextRef="#ctx0" brushRef="#br1">21900.000 13305.000 13965,'-27.000'28.000'736,"27.000"-56.000"97,27.000 3.000 1249,0.000 25.000-929,-1.000-27.000-768,26.000 27.000-289,-25.000-26.000-64,26.000 26.000 0,-26.000 26.000-160,25.000 1.000 64,-52.000-2.000 32,27.000 29.000 0,-27.000-29.000 32,-27.000 3.000 128,27.000 25.000-160,-27.000-26.000 128,2.000 25.000 320,-2.000-25.000-96,1.000-1.000-31,26.000 1.000-65,0.000 0.000-64,0.000-27.000-32,26.000 26.000-64,1.000 0.000-64,25.000-26.000-160,3.000 26.000-705,-29.000 1.000-1313,25.000 0.000-2530</inkml:trace>
  <inkml:trace contextRef="#ctx0" brushRef="#br1">22324.000 14075.000 14765,'0.000'26.000'289,"27.000"-1.000"383,-27.000-25.000 578,0.000 0.000-1090,26.000 28.000-929,-26.000-28.000-3395</inkml:trace>
  <inkml:trace contextRef="#ctx0" brushRef="#br1">18247.000 15133.000 11082,'-79.000'-27.000'577,"53.000"2.000"-161,-1.000 25.000 513,0.000-27.000 640,2.000 27.000-416,25.000 0.000-704,0.000 0.000-193,0.000 0.000 0,25.000 0.000-192,2.000 0.000-64,26.000 0.000 64,-1.000 0.000 0,2.000 0.000-64,0.000 0.000 0,-2.000 0.000-96,2.000-26.000-288,-28.000 26.000-128,-26.000 0.000-545,0.000 0.000-545,-26.000 0.000 481,-1.000 0.000 448,0.000 26.000 385,-1.000 1.000 192,4.000-2.000 64,-2.000 30.000 64,-2.000-3.000 160,28.000 0.000 0,0.000 3.000 1,28.000 23.000-129,-2.000-24.000-64,-2.000-1.000 64,4.000 0.000 256,-1.000-27.000 192,-27.000 0.000 225,27.000 1.000 384,-27.000 0.000 32,0.000-27.000-256,-27.000 26.000-513,0.000 1.000-319,-25.000-2.000-65,-2.000-25.000-161,27.000 27.000-415,-24.000-27.000-417,23.000 0.000-577,2.000 0.000-704,-1.000 0.000-1537</inkml:trace>
  <inkml:trace contextRef="#ctx0" brushRef="#br1">19095.000 15213.000 7815,'27.000'-52.000'1537,"-1.000"24.000"65,-26.000 1.000 31,-26.000 27.000-864,26.000 0.000-417,-27.000 27.000-31,0.000 1.000 95,1.000 24.000 161,0.000 0.000-225,26.000 28.000 0,-26.000 0.000 1,26.000-27.000-225,-27.000 1.000-32,27.000-2.000-64,27.000 1.000-32,-27.000-26.000-64,26.000 26.000-481,0.000-28.000-704,0.000 2.000-737,1.000-27.000-2146</inkml:trace>
  <inkml:trace contextRef="#ctx0" brushRef="#br1">19756.000 15293.000 11370,'27.000'-28.000'705,"-27.000"3.000"-641,0.000 25.000 897,0.000-27.000-128,-27.000 27.000-321,1.000 0.000-512,-1.000 27.000 0,2.000-27.000 64,-2.000 53.000 64,0.000-26.000 0,1.000 26.000-31,-1.000-28.000 95,27.000 29.000-64,-25.000 26.000-96,25.000-28.000 96,0.000-26.000-96,25.000 28.000-32,2.000-28.000-32,-1.000 1.000 0,28.000-2.000 32,-2.000 2.000 32,1.000-27.000 64,-1.000 0.000 0,1.000 0.000 0,2.000 0.000 96,-4.000-27.000 97,3.000 2.000 159,-27.000-28.000 65,-1.000 26.000 31,-26.000-26.000-224,0.000 1.000-127,0.000-2.000 191,-26.000 1.000 193,-27.000 1.000-289,-2.000 24.000-224,3.000 3.000-256,-1.000 25.000 0,1.000 0.000-1218,-2.000 0.000-928,1.000 25.000-1025,28.000 3.000-7303</inkml:trace>
  <inkml:trace contextRef="#ctx0" brushRef="#br1">20365.000 14974.000 10089,'-26.000'-52.000'833,"-1.000"52.000"-353,27.000 0.000 1122,0.000-26.000-417,0.000 26.000-897,0.000 0.000 417,27.000 0.000-32,-1.000 26.000-1,0.000 0.000-95,27.000 27.000-161,2.000 0.000-192,-5.000-1.000 33,5.000 28.000-33,-28.000-26.000-96,-3.000 26.000 64,4.000-2.000-96,-28.000-24.000 32,0.000 26.000-64,0.000-28.000-32,-28.000 1.000-32,4.000 0.000-64,-3.000-1.000-352,0.000-25.000-289,-27.000 26.000-832,30.000-53.000-1410,-4.000 27.000-4164</inkml:trace>
  <inkml:trace contextRef="#ctx0" brushRef="#br1">21079.000 15345.000 11370,'-27.000'-25.000'1378,"3.000"25.000"-161,24.000 0.000 865,-28.000 0.000-96,28.000 0.000-1122,0.000 0.000-223,28.000 0.000 0,23.000 0.000-449,-25.000 0.000-96,29.000 0.000 0,-3.000 0.000-192,1.000 0.000-96,1.000 0.000-737,-2.000 0.000-1089,-26.000 0.000-1345,1.000 0.000-5093</inkml:trace>
  <inkml:trace contextRef="#ctx0" brushRef="#br1">21187.000 15345.000 11979,'-82.000'53.000'833,"82.000"-26.000"-289,0.000 0.000 1442,0.000-27.000-160,55.000 26.000-961,-28.000-26.000-769,25.000 0.000-128,1.000 0.000-545,-1.000 0.000-1185,-25.000-26.000-2434</inkml:trace>
  <inkml:trace contextRef="#ctx0" brushRef="#br1">21635.000 14896.000 9833,'-27.000'-54.000'224,"27.000"54.000"673,0.000-26.000 1825,53.000 26.000-1152,2.000 0.000-705,-3.000 26.000-545,1.000-26.000-160,26.000 27.000-160,-26.000 0.000 0,-1.000-1.000 0,-25.000 0.000-64,-27.000 0.000 64,0.000 28.000 96,0.000-28.000 64,-27.000 1.000 33,2.000-2.000 191,-2.000 2.000 0,-26.000 1.000 97,26.000-3.000-289,27.000 2.000 0,0.000-27.000 128,0.000 27.000-63,0.000-27.000-97,27.000 25.000-128,26.000-25.000 0,-26.000 28.000-64,-2.000-28.000-288,2.000 0.000-481,0.000 27.000-1057,-1.000-27.000-1345,1.000 25.000-3844</inkml:trace>
  <inkml:trace contextRef="#ctx0" brushRef="#br1">22032.000 15664.000 14061,'-27.000'53.000'704,"27.000"-28.000"1122,0.000 2.000 288,27.000-27.000-1569,0.000 0.000-449,-27.000 28.000-769,26.000-28.000-1665,-26.000 0.000-5285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17:5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1799.000 2569.000 7238,'-27.000'-52.000'353,"27.000"25.000"992,0.000 0.000 289,0.000 1.000-353,0.000 26.000-224,-26.000 0.000-1025,26.000-27.000-192,0.000 27.000 320,0.000 27.000-32,0.000-27.000-64,26.000 26.000 0,-26.000 28.000-32,0.000-28.000-32,27.000 26.000 32,-27.000 28.000-64,0.000-26.000 32,24.000 24.000 32,-24.000 2.000 0,0.000 26.000 0,0.000 0.000 32,0.000 0.000-64,0.000 0.000 64,0.000-2.000 0,0.000-22.000-64,-24.000 23.000 32,-3.000 2.000 0,1.000-1.000-32,26.000 0.000 0,-28.000-26.000 32,28.000 25.000-32,-27.000-25.000 64,27.000 25.000-96,0.000-26.000 96,0.000 1.000-96,0.000-1.000 32,0.000 1.000 0,0.000-27.000 32,-24.000 27.000-32,24.000-28.000-32,0.000-24.000 64,0.000 24.000 33,0.000-26.000-33,0.000 28.000 32,24.000-28.000 32,-24.000 0.000-96,27.000 28.000 64,1.000-28.000-128,-28.000 0.000 64,26.000 1.000-96,1.000-2.000-65,-3.000 3.000-191,31.000-2.000 96,-29.000 0.000 160,1.000 1.000 96,-2.000 0.000 64,2.000-27.000 0,-27.000 26.000 32,27.000-26.000 64,-1.000 27.000 64,1.000-27.000 33,-2.000 0.000 31,29.000 25.000-224,0.000-25.000-64,-3.000 28.000 0,4.000-28.000 0,-2.000 26.000-32,-1.000-26.000 32,28.000 0.000 0,-28.000 28.000 0,28.000-28.000 0,-1.000 0.000 0,-1.000 25.000 32,30.000-25.000-64,-29.000 0.000 32,-1.000 0.000 0,2.000 0.000 0,-1.000 0.000 32,1.000 0.000-32,-1.000 0.000 0,2.000 0.000 0,-2.000 27.000 32,26.000-27.000-32,-25.000 0.000 32,25.000 0.000-32,-26.000 0.000 0,26.000 0.000 0,3.000 0.000 0,-2.000 0.000 0,-1.000 26.000 32,0.000-26.000 32,3.000 0.000-64,-2.000 0.000 0,-1.000 0.000-32,0.000-26.000 32,1.000 26.000-32,2.000 0.000 0,-3.000 0.000 32,27.000 0.000 32,-27.000 0.000-64,1.000 0.000 64,25.000 26.000 0,-23.000-26.000-64,-2.000 0.000 0,26.000-26.000-64,-27.000 26.000 64,27.000 0.000-160,-25.000 0.000 128,-2.000 0.000 32,2.000 0.000 64,25.000 26.000-32,-26.000-26.000 32,0.000 0.000 0,-1.000 0.000-32,2.000 0.000 0,-2.000 0.000 0,0.000 0.000 0,1.000 27.000-32,0.000-27.000 64,1.000 0.000-64,-2.000 0.000 0,1.000 0.000 32,-1.000 0.000 0,3.000 27.000 0,-3.000-27.000 32,0.000 0.000 0,1.000 0.000-64,26.000 0.000 64,-27.000 0.000-32,3.000 0.000 0,-3.000 0.000 0,1.000 0.000 0,-1.000 0.000 0,27.000 0.000 0,-24.000 0.000 0,-3.000 0.000 0,1.000 0.000 0,26.000 0.000 0,-26.000 0.000 0,0.000 0.000 0,27.000 0.000-96,-28.000-27.000 64,29.000 27.000 32,-2.000-27.000 32,-27.000 27.000 0,27.000 0.000 96,0.000-26.000-32,1.000 26.000-32,-28.000 0.000 0,27.000-27.000-96,0.000 27.000 32,0.000-25.000-32,2.000 25.000 32,-28.000-28.000-64,26.000 28.000 64,2.000 0.000 32,-2.000-26.000 0,-27.000 26.000-32,0.000 0.000 0,1.000 0.000 0,26.000 0.000-32,-51.000 0.000 32,24.000 0.000 0,1.000 0.000-32,-26.000 0.000 0,-2.000 0.000 96,-23.000 0.000-64,22.000 0.000 0,-22.000 0.000-32,-3.000 0.000 96,1.000 0.000-64,-26.000 0.000 0,25.000 0.000 64,-26.000-28.000-96,1.000 28.000-32,0.000-25.000-128,-1.000-2.000 192,-26.000 1.000 0,26.000-28.000 96,-26.000 28.000-64,26.000-28.000 0,-26.000-24.000 0,0.000 24.000-32,0.000-51.000-32,0.000 25.000 0,0.000-25.000-96,0.000-2.000 0,0.000 1.000 32,0.000-26.000-33,0.000 0.000 129,-26.000 26.000 0,26.000-27.000 0,0.000 28.000 0,-26.000-1.000-96,26.000 0.000 96,0.000-28.000-128,0.000 29.000 128,0.000 0.000 0,0.000-2.000 0,0.000 0.000 0,26.000 2.000 0,-26.000 0.000 0,26.000 25.000-32,-26.000 1.000 32,27.000 0.000-32,-27.000-2.000-32,0.000 2.000 160,0.000 26.000-64,27.000 0.000-32,-27.000 1.000 0,0.000 25.000 0,-27.000 0.000-64,0.000 1.000-128,1.000 26.000-96,0.000-27.000 63,0.000 27.000 33,-1.000-26.000 128,-26.000 26.000-96,1.000 0.000 64,-1.000 0.000-32,-26.000 0.000 96,-53.000-26.000-64,24.000 26.000 0,-24.000 0.000 32,-25.000 0.000-97,-2.000 0.000-63,-1.000 26.000 32,-25.000-26.000-192,-27.000 0.000 159,0.000 0.000 129,1.000 0.000 128,0.000 0.000-32,-2.000 0.000 0,-24.000 0.000 0,-2.000 0.000-96,-1.000 26.000 64,-24.000-26.000-96,-160.000 0.000 96,3.000 0.000 128,22.000 27.000 225,-50.000-27.000 159,185.000 0.000-96,-1.000 0.000-95,-26.000 0.000 31,26.000 0.000-256,28.000 0.000-32,-27.000 0.000-64,24.000 0.000 64,-26.000 0.000-32,2.000 0.000 0,-1.000 0.000 288,1.000 0.000 97,27.000 0.000-65,-28.000 0.000 160,1.000 0.000-351,24.000 0.000-65,2.000 0.000 32,28.000 0.000 96,-29.000-27.000 160,27.000 27.000-224,0.000 0.000 97,0.000 0.000-129,28.000 0.000-32,-29.000 0.000-160,54.000 27.000-257,2.000-27.000-351,25.000 0.000-385,51.000 0.000-513,2.000 0.000 257,-1.000 0.000-545,-25.000 0.000-3459</inkml:trace>
  <inkml:trace contextRef="#ctx0" brushRef="#br1">15031.000 6940.000 8263,'-27.000'0.000'1794,"27.000"0.000"-1217,0.000 0.000 191,0.000 0.000 353,27.000 0.000 257,26.000-25.000-546,-1.000-2.000-351,29.000-27.000-161,51.000-24.000 1,0.000-2.000-129,27.000 2.000 32,-2.000-2.000-32,56.000-27.000 32,-2.000 0.000-96,26.000 2.000-160,30.000-28.000 513,-2.000 27.000-417,-1.000-26.000-32,26.000-1.000-32,-50.000 1.000 0,-3.000-1.000 32,-25.000 27.000 0,-27.000 26.000 0,-80.000 0.000-64,1.000 28.000-64,-80.000 26.000-353,2.000 26.000-191,-28.000-26.000-385,0.000 26.000-577,-28.000 0.000-223,2.000 26.000-578,2.000-26.000-2081</inkml:trace>
  <inkml:trace contextRef="#ctx0" brushRef="#br1">18100.000 5060.000 13196,'0.000'-28.000'0,"28.000"28.000"-416,25.000-26.000 576,52.000 0.000 224,-26.000 0.000 481,27.000-1.000 0,1.000 0.000-64,-2.000 27.000-65,1.000 0.000-63,-26.000 27.000-385,-28.000 0.000-288,-52.000 51.000 0,0.000 2.000 0,-26.000 0.000-64,-27.000 26.000-192,-26.000-28.000 96,26.000 29.000 64,-2.000-27.000-353,29.000-1.000-544,2.000 1.000-768,-3.000-27.000-962,-1.000 0.000-1761</inkml:trace>
  <inkml:trace contextRef="#ctx0" brushRef="#br1">21779.000 2013.000 5509,'0.000'0.000'-64,"0.000"0.000"96,0.000 27.000 160,0.000-27.000 192,0.000 0.000-63,0.000 0.000-161,0.000 28.000 416,0.000-28.000 257,0.000 0.000-32,0.000 0.000 32,27.000 25.000 160,-27.000-25.000-257,0.000 25.000-95,0.000-25.000-193,0.000 0.000-63,0.000 0.000-65,0.000 28.000-32,0.000-28.000 0,0.000 0.000 1,0.000 26.000-1,0.000-26.000-64,0.000 28.000 0,0.000-2.000 33,0.000 0.000-65,0.000-26.000 0,0.000 26.000-32,0.000 27.000-96,0.000-26.000 0,26.000 0.000-32,-26.000-2.000 32,0.000 2.000 32,0.000-1.000-31,0.000 28.000 95,0.000-28.000-96,0.000 26.000 64,0.000-25.000-64,27.000 26.000-32,-27.000 1.000 32,25.000-29.000-160,-25.000 28.000 128,27.000-25.000 32,-27.000-2.000-64,0.000 27.000 64,27.000-26.000 0,-27.000 25.000 0,28.000 1.000 0,-28.000 0.000-32,26.000-1.000 32,1.000 2.000-32,-3.000-1.000 0,-24.000 27.000 32,28.000-28.000 33,-1.000 1.000-33,-1.000 1.000 0,1.000-1.000 0,-2.000-1.000 0,2.000 1.000 0,0.000 1.000 32,-1.000-2.000 0,1.000 2.000-32,-2.000-2.000 0,2.000 2.000 0,0.000-1.000-128,-1.000-1.000 192,1.000 1.000-32,25.000 27.000-96,-25.000-28.000 96,1.000 2.000-160,-2.000 26.000 96,25.000-28.000 0,-23.000 1.000 65,-1.000 0.000-97,25.000 1.000 96,-26.000 24.000 64,28.000-24.000-160,-2.000-1.000 96,-26.000-1.000-96,28.000 1.000 192,-2.000 27.000-224,-26.000-27.000 32,28.000-1.000 32,-2.000 2.000-32,2.000-1.000 0,0.000 0.000 128,-2.000-1.000-160,1.000 2.000 32,0.000 24.000 32,-1.000-24.000 32,28.000-1.000-96,-28.000 0.000 32,1.000-26.000-32,-1.000 26.000 96,3.000-1.000-32,-2.000 2.000-64,-1.000-1.000 64,2.000 0.000 32,-2.000-1.000-32,1.000 28.000 32,0.000-53.000-64,-1.000 26.000 129,30.000 1.000-161,-32.000-2.000 64,5.000 1.000-32,-2.000 0.000 0,-1.000-26.000 256,2.000 25.000-512,-2.000-25.000 320,1.000 26.000-96,0.000-26.000 64,26.000-1.000 32,-24.000 28.000 0,-5.000-29.000 0,5.000 30.000-64,-4.000-30.000 160,3.000 28.000-160,0.000-27.000 160,-2.000 2.000-96,1.000 24.000-96,-1.000-26.000 64,1.000 0.000 0,1.000 2.000 0,-2.000-2.000-32,2.000 1.000 0,0.000-2.000 32,24.000 2.000-32,-24.000 0.000 32,-2.000-1.000 0,28.000 1.000-32,-28.000 0.000 32,1.000-1.000-32,-1.000 0.000 32,29.000 0.000-32,-30.000 1.000 0,3.000 0.000 0,25.000 1.000-64,-26.000-3.000 160,1.000 2.000-96,-2.000-2.000 0,1.000 2.000 0,-1.000 1.000 0,1.000-28.000 64,2.000 26.000-96,-4.000 0.000 32,3.000 0.000-32,0.000-1.000 129,24.000 3.000-162,-24.000-28.000 130,-2.000 27.000-65,1.000-2.000 64,26.000-25.000-32,-26.000 27.000 32,-1.000-27.000-32,29.000 27.000-32,-30.000-27.000 0,30.000 0.000 0,-29.000 26.000 96,28.000-26.000-160,-1.000 0.000 64,-26.000 0.000 32,26.000 27.000-32,-24.000-27.000 32,23.000 0.000-96,2.000 0.000 64,-28.000 0.000-32,28.000 0.000-32,-28.000 0.000-32,28.000 0.000 128,-1.000 0.000 0,-24.000 0.000-96,-5.000-27.000 128,32.000 27.000-64,-30.000 0.000 32,28.000 0.000-32,-28.000 0.000 32,27.000-26.000 0,27.000 26.000-32,-25.000-27.000-128,-2.000 27.000 160,-1.000-27.000-128,2.000 27.000 192,-1.000-25.000-225,1.000-2.000 194,-1.000-1.000-130,-25.000 3.000 98,25.000-1.000-33,-26.000 0.000 0,26.000 0.000 0,-26.000-2.000 0,-1.000 1.000 96,28.000-25.000-192,-1.000 27.000-129,2.000-30.000 450,-2.000 2.000-322,0.000 27.000 1,1.000-27.000 128,-2.000 0.000-96,-24.000-1.000 64,-2.000 2.000 0,1.000-2.000 32,2.000 2.000-32,-5.000 0.000-32,5.000-2.000 0,-4.000 28.000 192,-23.000-1.000-256,-2.000-26.000 96,28.000 1.000 0,-2.000-2.000 0,28.000-26.000-64,-28.000 27.000-32,1.000-26.000 320,2.000-1.000-95,-5.000 2.000-129,5.000 24.000 32,-3.000-26.000-64,1.000 0.000 96,0.000 0.000-96,-27.000 2.000 32,0.000-28.000 64,28.000 26.000-96,-28.000 2.000-32,26.000-4.000 64,2.000-23.000-65,-26.000 26.000 33,-4.000-1.000 129,29.000-26.000-162,-25.000 27.000 65,-1.000-1.000 32,25.000-25.000-32,-26.000 25.000-64,1.000-25.000 32,25.000 25.000 64,-25.000-27.000-32,26.000 28.000 0,-26.000-1.000 64,25.000-25.000-128,-26.000 25.000 128,1.000 1.000-128,0.000-27.000 96,1.000 26.000-64,22.000 1.000 0,-22.000-1.000 0,-1.000-25.000 64,0.000 23.000-96,25.000 5.000 96,-52.000-3.000-64,26.000 1.000 128,1.000-1.000-32,0.000 0.000 65,-27.000 2.000-1,25.000 24.000-64,2.000 2.000-64,-27.000-1.000-64,0.000 0.000 64,26.000-1.000-64,-26.000 28.000 192,0.000-28.000-128,27.000 28.000 0,-27.000-26.000 64,0.000 25.000-128,0.000 0.000 0,0.000 1.000 32,0.000-1.000-417,0.000 2.000-544,0.000 25.000-1217,0.000-27.000-3811</inkml:trace>
  <inkml:trace contextRef="#ctx0" brushRef="#br1">31280.000 1086.000 13708,'-105.000'-28.000'737,"52.000"28.000"288,28.000-25.000 641,-2.000 25.000-994,27.000 0.000-768,27.000 0.000 64,-2.000 0.000 64,28.000 0.000-32,26.000 0.000 0,-26.000 0.000-96,26.000 0.000-64,-26.000 0.000-64,2.000 0.000-32,-31.000 0.000-33,2.000 0.000-31,-26.000 0.000-257,0.000 0.000-191,0.000 0.000 191,-26.000 25.000 449,26.000-25.000 32,-24.000 28.000 32,-4.000-1.000 32,1.000 25.000 32,27.000 1.000-32,0.000 1.000 64,0.000-1.000-32,0.000 26.000-32,27.000-25.000 96,1.000-2.000-32,-4.000 0.000 32,2.000 2.000 64,-26.000-28.000 128,0.000-26.000 321,0.000 27.000 96,-26.000-27.000-481,-26.000 0.000-64,25.000-27.000-64,-26.000 27.000-64,27.000 0.000-96,-27.000 0.000-160,26.000 0.000-962,-25.000 0.000-1889,52.000 0.000-2434</inkml:trace>
  <inkml:trace contextRef="#ctx0" brushRef="#br1">31890.000 1165.000 11498,'0.000'-52.000'96,"0.000"25.000"353,0.000 27.000 127,-27.000 0.000-576,0.000 27.000 97,1.000 0.000 287,-1.000 25.000 321,27.000 1.000 31,-25.000 27.000-319,25.000 25.000-225,0.000-25.000 0,25.000 26.000-96,-25.000-28.000 0,27.000 2.000-96,-1.000-26.000-416,1.000-1.000-513,0.000-26.000-801,25.000-2.000-736,-26.000 2.000-1282</inkml:trace>
  <inkml:trace contextRef="#ctx0" brushRef="#br1">32155.000 1325.000 9352,'-27.000'0.000'609,"27.000"0.000"-769,-28.000 25.000 832,28.000 2.000-95,-26.000 0.000-449,26.000 27.000-352,0.000 24.000 64,0.000-24.000-129,26.000-2.000-95,2.000 28.000 96,26.000-28.000 160,-30.000 2.000 576,30.000-28.000 513,-27.000 1.000-64,52.000-27.000 192,-26.000 0.000-288,-1.000-27.000-257,1.000 1.000 65,-26.000-28.000-65,1.000 2.000-448,-28.000-1.000-224,0.000-26.000-96,-28.000-1.000 32,1.000 0.000 192,-26.000 0.000 256,1.000 28.000-128,-28.000 26.000 32,1.000-1.000 129,1.000 27.000-97,24.000 0.000-128,0.000 27.000-32,30.000-1.000 64,24.000 26.000 64,24.000 2.000 64,2.000 0.000-63,29.000-2.000-1,24.000 0.000 32,-26.000 2.000-128,26.000-28.000-192,-26.000 1.000-257,26.000 26.000-672,-26.000-53.000-1793,-25.000 27.000-4101</inkml:trace>
  <inkml:trace contextRef="#ctx0" brushRef="#br1">32843.000 1722.000 8840,'0.000'52.000'544,"25.000"-25.000"1506,-25.000 26.000-961,0.000-26.000-961,0.000 0.000-160,0.000-2.000-128,0.000 2.000-352,27.000-1.000-417,-27.000 1.000-512,0.000 0.000-2211</inkml:trace>
  <inkml:trace contextRef="#ctx0" brushRef="#br1">32843.000 1033.000 12363,'79.000'0.000'577,"-26.000"25.000"-449,26.000 3.000 993,-26.000 26.000-641,-1.000-2.000-416,1.000 1.000-64,-25.000 27.000 65,23.000 25.000 95,-23.000-25.000 128,-28.000 52.000 0,0.000-25.000-160,0.000-28.000 32,0.000 26.000-160,0.000-25.000-32,-52.000 0.000-512,25.000-27.000-994,-54.000 27.000-992,29.000-28.000-1346</inkml:trace>
  <inkml:trace contextRef="#ctx0" brushRef="#br1">21992.000 2807.000 8295,'0.000'0.000'417,"0.000"-25.000"1537,0.000 25.000 864,0.000 0.000-1088,0.000-28.000-321,0.000 28.000-480,0.000 0.000-352,-26.000 0.000-385,26.000 0.000-224,-28.000 0.000 32,1.000 28.000-224,0.000-3.000 192,2.000 3.000-65,25.000-2.000 97,0.000 27.000 0,0.000-26.000-96,0.000 25.000-64,25.000-26.000 32,2.000-26.000-32,0.000 27.000 96,1.000-27.000-32,25.000 0.000 128,-29.000-27.000 160,4.000 1.000-32,25.000-1.000 128,-53.000 2.000-63,27.000-2.000 31,-27.000-26.000-160,-27.000 27.000 160,1.000-2.000-160,-1.000 3.000-96,-25.000-3.000-32,-1.000 28.000 0,25.000 0.000 0,-26.000 0.000-32,29.000 28.000 0,-2.000-3.000-32,1.000 3.000 96,26.000-2.000-32,0.000 0.000-96,26.000 1.000 128,26.000 0.000 0,-25.000-2.000-32,28.000 2.000 32,-2.000-27.000 128,-29.000 0.000-96,4.000 0.000 128,-1.000 0.000-32,-1.000 0.000 32,-26.000-27.000 161,0.000 27.000-289,-26.000-25.000 32,26.000-2.000-160,-27.000 0.000 192,-1.000 27.000-320,4.000 0.000 160,-29.000 0.000-161,25.000 0.000 129,28.000 27.000 0,-27.000 0.000 32,27.000-27.000 32,0.000 25.000 0,0.000 2.000-96,27.000-27.000 128,1.000 26.000 64,-2.000-26.000 160,1.000 0.000-256,-3.000-26.000 128,4.000 26.000 32,-28.000 0.000 129,27.000-27.000-193,-27.000 27.000 64,0.000-25.000 32,0.000-2.000-160,-27.000 27.000-32,-1.000-27.000-128,4.000 27.000 32,-3.000 0.000 32,1.000 0.000-97,-2.000 27.000 97,28.000 0.000-64,-27.000-27.000 128,27.000 25.000-64,27.000 2.000 0,1.000-27.000-96,-2.000 26.000 64,1.000-26.000-129,-3.000 0.000 193,4.000 0.000 0,-1.000-26.000 64,-27.000 26.000 32,0.000 0.000 96,0.000 0.000 33,-27.000-27.000-33,27.000 27.000-32,-28.000-25.000-160,4.000 25.000-161,24.000 0.000-928,-27.000 0.000-2722,27.000 0.000-9032</inkml:trace>
  <inkml:trace contextRef="#ctx0" brushRef="#br1">6112.000 6570.000 5925,'-27.000'0.000'1313,"0.000"0.000"-992,27.000 0.000 992,0.000 0.000 481,-26.000 0.000-193,26.000 0.000-576,0.000 0.000-416,0.000 0.000 63,-26.000 0.000 97,26.000 0.000-289,0.000 0.000-255,26.000 0.000 31,-26.000 28.000 192,26.000-28.000 65,28.000 0.000-129,24.000 0.000 97,4.000 0.000-129,23.000 0.000-160,27.000-28.000-32,27.000 28.000-128,-26.000 0.000 129,26.000 0.000-129,-2.000 0.000 64,-25.000 0.000 0,0.000 0.000-96,-24.000 0.000 128,-29.000 0.000-96,-26.000 0.000-96,-28.000 0.000-321,-25.000 0.000-672,-25.000 28.000-768,-28.000-3.000-5382</inkml:trace>
  <inkml:trace contextRef="#ctx0" brushRef="#br1">8045.000 3415.000 576,'0.000'-25.000'1730,"0.000"25.000"-577,0.000 0.000 160,0.000 0.000 192,0.000 0.000-63,-27.000 0.000-962,27.000 0.000-223,0.000 0.000-193,0.000-25.000 32,0.000 25.000 64,0.000 0.000 288,0.000 0.000 65,-26.000 0.000-1,26.000 0.000 1,-27.000-27.000-193,-1.000 27.000-288,4.000 0.000-128,-31.000 0.000 32,2.000 27.000 0,1.000-27.000-64,-1.000 25.000 96,-1.000 0.000 0,2.000 30.000 0,-1.000-28.000-32,1.000 26.000-1,-1.000-1.000 98,25.000 1.000-66,1.000 26.000 1,3.000 2.000 0,24.000-3.000 32,0.000-24.000-64,24.000 25.000 0,3.000 1.000 128,27.000-27.000-64,25.000-1.000 64,1.000 2.000 0,-1.000-28.000 129,2.000 1.000 95,-4.000 0.000 128,30.000-27.000 289,-54.000 0.000 256,26.000-27.000-192,-26.000 0.000-257,26.000-26.000-160,-26.000 1.000-127,-1.000-28.000-33,-25.000 27.000 192,-1.000-26.000 225,-26.000-2.000-289,0.000 3.000-160,-26.000-3.000 0,-1.000 2.000-64,-25.000-1.000 97,-1.000 2.000-65,1.000 24.000-160,-2.000 26.000-257,1.000 3.000-735,-25.000 25.000-1315,23.000 0.000-1472,4.000 25.000-4966</inkml:trace>
  <inkml:trace contextRef="#ctx0" brushRef="#br1">21992.000 3019.000 4580,'0.000'0.000'288,"0.000"0.000"-160,0.000 0.000 1025,0.000 0.000-384,0.000 0.000-673,0.000-26.000-64,0.000 26.000 160,0.000 0.000 353,0.000 0.000-33,0.000 0.000 225,0.000 0.000 160,0.000 0.000 96,0.000 0.000-64,0.000 0.000-481,0.000 0.000-160,0.000 0.000 33,0.000 0.000 63,0.000 0.000 32,0.000 0.000-255,0.000 0.000 63,0.000 0.000-64,0.000 0.000-64,0.000 0.000-64,0.000 0.000-32,0.000 0.000 32,0.000 26.000 0,0.000-26.000 224,0.000 27.000 65,0.000 0.000 127,0.000-1.000-96,27.000 0.000-191,-27.000 28.000-1,0.000-2.000-96,24.000-25.000-32,-24.000 26.000-32,28.000 1.000 32,-1.000-29.000 0,-27.000 0.000 0,26.000 30.000 0,-26.000-28.000 0,27.000-27.000-32,-27.000 26.000 0,25.000-26.000 32,-25.000 0.000-32,0.000 0.000-32,0.000 0.000-96,0.000 0.000-64,0.000 0.000-161,0.000 0.000-736,-25.000 0.000-480,25.000-26.000-257,-27.000 26.000-544,27.000-27.000-2915</inkml:trace>
  <inkml:trace contextRef="#ctx0" brushRef="#br1">21938.000 3338.000 384,'0.000'0.000'448,"28.000"0.000"545,-28.000 0.000 1025,0.000 0.000-865,0.000 0.000-224,0.000 0.000 480,0.000 0.000-544,0.000 0.000-448,0.000 0.000-97,0.000 0.000-224,0.000 0.000-224,0.000 0.000-417,0.000 0.000 1,-28.000 0.000 95,28.000 0.000 33,0.000 0.000 320,0.000-27.000 160,0.000 27.000 32,-27.000 0.000-96,27.000 0.000 128,0.000 0.000 257,0.000 0.000-129,0.000-28.000 128,0.000 28.000 417,0.000 0.000 288,0.000 0.000-96,0.000 0.000-96,0.000 0.000-385,0.000 0.000-127,0.000 0.000-65,0.000 0.000-192,0.000 0.000-128,0.000 0.000 0,0.000 0.000 160,27.000 0.000 96,-27.000 28.000-31,0.000-28.000 95,0.000 0.000-128,28.000 27.000 32,-28.000-27.000 65,26.000 27.000 63,1.000-2.000 64,-3.000 0.000-159,4.000 3.000-65,-1.000-1.000-64,-1.000 0.000-32,1.000-1.000-64,-2.000-26.000 32,2.000 27.000 0,0.000-27.000 0,-1.000 0.000 64,-26.000 0.000 129,0.000 0.000-1,0.000 0.000 32,27.000 0.000 193,-27.000 0.000-97,0.000-27.000-128,0.000 1.000-128,25.000-1.000-64,-25.000 0.000-64,27.000-26.000-64,0.000 1.000 32,-1.000 25.000-32,1.000-26.000-64,-2.000 26.000-64,2.000 1.000-321,0.000 26.000-576,-27.000 0.000-1121,28.000 0.000-1826,-28.000 0.000-4355</inkml:trace>
  <inkml:trace contextRef="#ctx0" brushRef="#br1">21911.000 3390.000 864,'-27.000'0.000'513,"27.000"0.000"1537,0.000 0.000-449,0.000 0.000-608,0.000-25.000-416,0.000 25.000-193,0.000 0.000-288,0.000-27.000-64,0.000 27.000 32,0.000 0.000 128,-25.000 0.000 417,25.000-27.000 160,0.000 27.000-481,0.000 0.000-224,-27.000 0.000 32,27.000 0.000 64,0.000 0.000-128,0.000 0.000 0,0.000 0.000 97,0.000 0.000 63,0.000 0.000-64,0.000 0.000 192,0.000 0.000 32,0.000 0.000-159,0.000 0.000-33,0.000 0.000 64,0.000 0.000 192,0.000 0.000 65,0.000 0.000-193,0.000 0.000 32,0.000 0.000 65,0.000 0.000-1,0.000 0.000-64,0.000 0.000 65,-26.000 0.000-97,26.000 0.000-160,0.000 27.000-64,0.000-27.000-64,0.000 0.000-32,26.000 0.000-64,-26.000 0.000 96,0.000 0.000-64,0.000 0.000 0,0.000 0.000 32,0.000 0.000 0,0.000 0.000 64,0.000 0.000-32,0.000 0.000 0,0.000 0.000-32,0.000 0.000 32,-26.000 0.000-32,26.000-27.000 0,-27.000 27.000-32,27.000 0.000-160,-27.000 0.000 31,27.000 0.000 97,0.000 0.000 64,-25.000 0.000 32,25.000 0.000 32,0.000 0.000 32,0.000 0.000-64,0.000 0.000 0,0.000 0.000 0,0.000 0.000 97,25.000 0.000-1,-25.000 0.000-32,0.000 0.000-32,0.000 0.000 64,27.000 0.000-64,-27.000 0.000 32,27.000 27.000 0,-1.000 0.000 0,26.000-2.000-32,-25.000 0.000 0,28.000 3.000 0,-2.000-1.000-32,-1.000 0.000 32,1.000-1.000-32,-26.000-26.000 0,25.000 27.000 0,-25.000-2.000 32,26.000 2.000 0,-53.000-27.000-32,25.000 0.000-32,-25.000 0.000 96,0.000 27.000 0,0.000-27.000 225,0.000 0.000 191,0.000 0.000-320,0.000-27.000-96,-25.000 27.000 32,25.000 0.000-32,0.000 0.000 0,0.000-27.000-32,0.000 27.000 1,0.000-25.000-162,0.000-2.000 1,25.000 1.000-32,2.000-28.000 128,0.000 1.000 32,-1.000 1.000 0,1.000 25.000-32,25.000-26.000 0,-25.000 26.000 32,-27.000-25.000-192,28.000 52.000-289,-28.000-28.000-704,0.000 28.000-1569,0.000 0.000-2948</inkml:trace>
  <inkml:trace contextRef="#ctx0" brushRef="#br1">22388.000 3655.000 7110,'-26.000'-53.000'1378,"26.000"26.000"-1346,0.000 27.000 1473,-27.000-25.000 193,27.000-2.000-866,0.000 27.000-383,-27.000-26.000 95,27.000 26.000 33,-25.000 0.000-225,-2.000 0.000-384,1.000 0.000-32,-1.000 0.000-64,-25.000 26.000-32,25.000 1.000 0,1.000-2.000 0,-1.000 2.000 63,27.000 26.000 33,0.000-26.000 32,0.000 0.000-32,27.000-2.000 32,-1.000 2.000-64,1.000-1.000 96,25.000-26.000 64,-25.000 28.000 96,26.000-28.000-64,-28.000 0.000 65,-25.000-28.000 159,27.000 28.000 32,-27.000-26.000 1,0.000-1.000-161,0.000 27.000-32,0.000-25.000-160,-27.000-2.000 0,2.000 0.000 0,-2.000 1.000-96,-26.000 26.000-32,26.000 0.000 32,-25.000 0.000-65,26.000 0.000-159,-29.000 26.000 192,55.000 1.000 64,-24.000 0.000 0,24.000-2.000-32,0.000 2.000-32,24.000-1.000-96,4.000 2.000-33,25.000-28.000 289,-1.000 0.000 0,-25.000 0.000 96,26.000 0.000-31,-26.000-28.000 287,-27.000 28.000 128,25.000-26.000-127,-25.000-1.000 63,-25.000 2.000-192,-2.000-2.000-192,1.000 27.000-160,-28.000-27.000 96,2.000 27.000 0,26.000 0.000-128,-1.000 0.000-160,-1.000 27.000-929,28.000-27.000-1249,0.000 27.000-1698</inkml:trace>
  <inkml:trace contextRef="#ctx0" brushRef="#br1">22308.000 3709.000 3363,'-25.000'0.000'1089,"25.000"-27.000"-289,-27.000 27.000 1122,27.000 0.000 64,0.000 0.000-416,-26.000-27.000-898,26.000 27.000-319,0.000 0.000 31,0.000 27.000 64,0.000-27.000-127,0.000 27.000 63,0.000-27.000-160,0.000 25.000-128,0.000-25.000 0,26.000 0.000 257,1.000 27.000 63,-27.000-27.000-192,25.000 0.000 129,2.000 0.000 63,-27.000-27.000 33,0.000 27.000-65,0.000 0.000-192,0.000-25.000-64,-27.000 25.000-352,2.000 0.000-128,-2.000 0.000-33,1.000 25.000-191,-1.000 2.000-225,27.000-27.000-416,0.000 26.000-1378,0.000-26.000-5060</inkml:trace>
  <inkml:trace contextRef="#ctx0" brushRef="#br1">22256.000 3921.000 1345,'-26.000'0.000'2402,"26.000"0.000"-2306,0.000 0.000-96,0.000 0.000 0,0.000-28.000-32,0.000 28.000-480,0.000 0.000-65,0.000 0.000 609,26.000 0.000-64,-26.000 0.000 64,0.000 0.000 96,0.000 0.000-192,0.000 0.000 0,0.000 0.000 64,0.000 0.000-448,0.000 0.000 288,0.000 0.000 224,0.000 0.000 0,0.000 0.000 64,0.000 0.000 416,0.000-26.000 481,0.000 26.000 128,0.000 0.000-416,0.000-26.000-128,0.000 26.000 63,0.000 0.000 257,0.000-26.000-32,0.000 26.000 192,0.000 0.000-416,27.000 0.000-449,-27.000 0.000-384,0.000 0.000-32,0.000 26.000 160,25.000-26.000 32,-25.000 0.000 0,27.000 26.000-33,-27.000 0.000 1,27.000 2.000 64,-1.000-2.000 161,1.000 28.000 31,-2.000-29.000-64,2.000 28.000-32,-27.000 1.000-96,27.000-28.000 64,1.000 26.000-96,-28.000-25.000 64,26.000 0.000-64,-26.000-1.000 32,0.000-26.000-32,24.000 27.000 0,-24.000-27.000-256,0.000 0.000-865,0.000 27.000-737,0.000-27.000-1825</inkml:trace>
  <inkml:trace contextRef="#ctx0" brushRef="#br1">22256.000 4186.000 4131,'0.000'0.000'1154,"0.000"0.000"-354,0.000 0.000 65,27.000 0.000-160,-27.000 0.000-97,25.000 0.000-191,-25.000 25.000 31,27.000-25.000 673,0.000 27.000-288,-1.000-27.000-288,1.000 0.000-129,-2.000 27.000-64,2.000-27.000-63,0.000 0.000 191,1.000 0.000 321,-2.000 0.000 32,-2.000 0.000-97,3.000-27.000-63,-27.000 0.000-161,28.000 2.000-127,-1.000-28.000-193,-1.000 26.000-128,-26.000 0.000-128,26.000-26.000 64,0.000 28.000-64,-26.000-2.000-96,27.000 27.000-289,-27.000-27.000-832,0.000 27.000-1858,0.000 0.000-2082</inkml:trace>
  <inkml:trace contextRef="#ctx0" brushRef="#br1">22599.000 4318.000 64,'0.000'0.000'-63</inkml:trace>
  <inkml:trace contextRef="#ctx0" brushRef="#br1">22599.000 4318.000 2370,'-27.000'-27.000'2434,"27.000"27.000"-608,0.000 0.000-513,0.000 0.000-993,0.000 0.000-416,27.000 27.000 32,-27.000-27.000 64,0.000 27.000 64,28.000-27.000 32,-28.000 25.000 97,27.000 30.000 255,-1.000-30.000-32,-26.000 2.000 65,26.000 25.000-129,0.000-24.000-256,1.000-2.000 0,-27.000 0.000-32,27.000 0.000-128,-27.000 1.000-64,0.000-27.000-320,0.000 0.000-545,0.000 0.000-609,0.000 0.000-2017</inkml:trace>
  <inkml:trace contextRef="#ctx0" brushRef="#br1">22572.000 4529.000 992,'0.000'28.000'2435,"0.000"-28.000"-353,0.000 26.000-417,27.000 0.000-480,-27.000-26.000-512,28.000 26.000-321,-28.000-26.000 1,27.000 27.000 127,-1.000-27.000 1,0.000 0.000-33,0.000 0.000 97,1.000 0.000-1,0.000 0.000 65,-27.000 0.000-97,26.000 0.000-95,-26.000 0.000-1,26.000 0.000-160,-26.000-27.000 97,26.000 27.000-33,-26.000-26.000-32,27.000 0.000-160,-27.000 0.000-96,27.000-28.000-32,-1.000 28.000-64,0.000-1.000-192,-26.000 2.000-289,26.000-3.000-383,-26.000 28.000-578,0.000 0.000-608,27.000 0.000-897</inkml:trace>
  <inkml:trace contextRef="#ctx0" brushRef="#br1">22572.000 4238.000 9673,'0.000'0.000'-96,"-24.000"-27.000"288,24.000 27.000 288,0.000 0.000-544,0.000 0.000-128,-26.000 27.000 32,26.000-27.000 256,0.000 27.000 32,0.000-1.000 224,0.000 1.000-191,0.000-27.000 63,0.000 0.000 96,26.000 27.000 225,-26.000-27.000 255,24.000 0.000-191,-24.000 0.000-1,27.000-27.000-63,-27.000 0.000-257,28.000 27.000-32,-28.000-26.000-127,0.000-1.000-258,0.000 0.000-415,-28.000 27.000-1,1.000-25.000-127,3.000 25.000-225,-2.000 25.000 673,-2.000-25.000 192,1.000 27.000 32,0.000-27.000-96,27.000 27.000 64,0.000-27.000 160,27.000 26.000 64,-27.000-26.000 64,27.000 0.000 129,1.000 27.000 31,-2.000-27.000-128,-2.000 0.000-224,-24.000 0.000-416,0.000 0.000-1506,0.000 0.000-4516</inkml:trace>
  <inkml:trace contextRef="#ctx0" brushRef="#br1">22891.000 4742.000 12491,'0.000'-27.000'961,"-27.000"27.000"-1922,27.000-26.000 1282,-26.000 26.000-225,0.000 0.000-385,0.000 26.000-479,-1.000 1.000 223,27.000 0.000 481,-27.000-2.000 64,27.000 3.000-32,27.000-3.000 32,-27.000-25.000-64,27.000 27.000 32,-1.000-27.000 96,0.000 0.000 0,0.000-27.000 256,1.000 27.000 193,0.000-25.000-65,-1.000-3.000-63,-26.000 3.000 31,0.000-2.000 353,-26.000 0.000-321,26.000 27.000-320,-27.000-26.000-288,-26.000 26.000-160,27.000 0.000 0,0.000 0.000 127,-1.000 26.000 129,0.000-26.000 32,27.000 0.000 0,0.000 0.000 0,0.000 0.000-576,27.000 0.000-1698,-27.000 0.000-4101</inkml:trace>
  <inkml:trace contextRef="#ctx0" brushRef="#br1">22996.000 4900.000 1825,'0.000'-26.000'5574,"0.000"26.000"-5318,0.000 0.000 1441,0.000 0.000 33,-26.000 0.000-737,26.000 0.000-96,0.000 0.000-96,0.000 0.000-129,0.000 0.000-95,0.000 0.000-417,0.000 0.000-192,0.000 0.000 32,0.000 0.000 96,0.000 26.000 64,26.000 1.000-96,-26.000 0.000 0,27.000 25.000-64,-27.000 2.000 0,27.000-28.000-64,1.000 0.000-192,-4.000 1.000-32,2.000-2.000-65,2.000 3.000 33,-28.000-28.000-225,27.000 0.000-736,-27.000 26.000-1153,-27.000-26.000-3684</inkml:trace>
  <inkml:trace contextRef="#ctx0" brushRef="#br1">22786.000 5139.000 4868,'0.000'0.000'9513,"0.000"0.000"-10089,26.000 0.000 672,-26.000 0.000 865,26.000 0.000-769,0.000 0.000-96,1.000 0.000-96,26.000 0.000 96,-1.000 25.000 0,2.000-25.000-96,-2.000 0.000 64,2.000 0.000-32,0.000 0.000 128,-28.000 0.000 64,0.000 0.000 129,0.000 0.000 63,1.000-25.000 161,0.000-2.000-193,-27.000 1.000-96,26.000 0.000-256,-26.000-2.000-64,0.000 2.000-320,0.000 26.000-321,0.000-26.000-223,0.000 26.000-610,0.000 0.000-1024,-26.000 26.000-1378</inkml:trace>
  <inkml:trace contextRef="#ctx0" brushRef="#br1">23210.000 5244.000 1985,'0.000'-26.000'5029,"-27.000"0.000"-5189,27.000 26.000 512,-27.000 0.000 33,27.000 0.000-385,-28.000 0.000-32,28.000 0.000 96,-26.000 26.000 512,26.000 0.000 97,0.000 1.000-129,0.000 0.000 33,0.000-27.000-65,26.000 26.000-191,2.000-26.000-161,26.000 0.000 128,-28.000 0.000 129,26.000 0.000-161,-25.000-26.000 64,0.000-1.000 193,-27.000 27.000-33,0.000-27.000-192,0.000 1.000-224,0.000 0.000-192,-27.000 26.000-224,0.000-28.000 32,1.000 28.000-33,-26.000 0.000 97,-2.000 0.000 192,26.000 0.000-32,2.000 0.000 96,2.000 28.000-64,24.000-28.000-64,0.000 26.000 0,24.000-26.000 96,2.000 26.000 0,2.000-26.000 64,-1.000 0.000 0,26.000 0.000 0,-27.000 0.000-32,0.000-26.000 96,1.000 26.000 0,-27.000-26.000 96,0.000 26.000 192,0.000-28.000 97,-27.000 3.000-193,1.000 25.000-128,-26.000-27.000-32,25.000 27.000-128,0.000 0.000-96,-1.000 0.000-96,2.000 27.000-160,26.000-27.000-737,26.000 25.000-897,2.000-25.000-1377</inkml:trace>
  <inkml:trace contextRef="#ctx0" brushRef="#br1">23262.000 5298.000 7334,'0.000'0.000'865,"0.000"0.000"352,0.000 0.000 513,0.000 0.000-865,26.000 0.000 256,1.000 26.000-160,0.000 1.000-224,-1.000-27.000 31,26.000 25.000-383,1.000 3.000-161,-26.000-2.000-192,25.000 2.000-64,1.000-3.000-128,-25.000 2.000-161,-4.000-1.000-351,3.000-26.000-257,1.000 27.000-448,-28.000-27.000-641,0.000 0.000 256,-28.000 0.000-1793</inkml:trace>
  <inkml:trace contextRef="#ctx0" brushRef="#br1">23552.000 5404.000 7463,'27.000'0.000'2274,"-27.000"0.000"-2274,26.000 0.000 1025,-26.000 26.000 384,28.000-26.000-993,-4.000 28.000-287,3.000-3.000-97,1.000 2.000 0,-1.000-1.000 0,-1.000 1.000-32,-2.000 0.000-32,-24.000-1.000 64,0.000 0.000 192,0.000-26.000 416,-24.000 26.000 129,-2.000-26.000-160,-29.000 27.000-193,4.000-27.000-160,-3.000 27.000-63,0.000-27.000-161,2.000 26.000-64,26.000-26.000-257,-1.000 0.000-864,27.000 0.000-2338,0.000 0.000-3940</inkml:trace>
  <inkml:trace contextRef="#ctx0" brushRef="#br1">23817.000 5616.000 15214,'-28.000'-26.000'-769,"-22.000"-1.000"737,23.000 27.000 96,-1.000 27.000-288,28.000-27.000-256,-27.000 26.000 159,27.000 0.000 161,0.000 0.000 96,0.000 1.000 96,27.000 0.000-96,1.000-1.000 0,-1.000 1.000 32,-1.000-27.000 32,-2.000 0.000 64,4.000 0.000 0,-1.000-27.000 96,0.000 27.000 160,-1.000-26.000-159,-26.000-1.000 63,0.000 0.000-128,0.000 1.000-64,-26.000 0.000-96,-1.000 0.000-320,0.000 26.000 191,-1.000 0.000-95,-22.000 0.000 128,23.000 26.000 32,27.000 0.000-96,-28.000-26.000-417,28.000 26.000 193,28.000 1.000 319,-1.000 0.000 194,-1.000-27.000-65,-2.000 0.000 96,4.000 0.000 128,26.000 0.000-32,-54.000 0.000 224,26.000 0.000 225,-26.000 0.000 128,0.000-27.000-65,-26.000 27.000-415,-1.000-27.000-129,0.000 27.000-288,-1.000 0.000-385,4.000 0.000 65,-29.000 0.000-641,53.000 27.000-1890,-28.000-27.000-5509</inkml:trace>
  <inkml:trace contextRef="#ctx0" brushRef="#br1">23844.000 5590.000 7238,'0.000'0.000'417,"-27.000"0.000"384,27.000 0.000 2241,0.000 0.000-1472,0.000-27.000-1026,0.000 27.000-255,0.000 0.000 63,0.000 27.000-384,0.000-27.000 96,27.000 26.000 32,0.000 0.000-32,-1.000 0.000-32,0.000 28.000 32,0.000-1.000 32,28.000 0.000-96,-28.000-1.000 0,26.000 0.000 0,-25.000 3.000-96,28.000-30.000 0,-31.000 29.000-32,2.000-26.000-32,1.000-2.000-32,1.000-26.000 96,-28.000 26.000 0,0.000-26.000 96,0.000 0.000 320,0.000 0.000 256,-28.000 0.000-447,28.000 0.000-1,-27.000 0.000 32,-23.000 0.000 0,22.000-26.000-64,-26.000 26.000-128,2.000 0.000 64,-1.000 0.000-32,26.000 0.000-96,-25.000 0.000 96,26.000 0.000-96,26.000 0.000-32,-27.000 0.000 64,27.000 0.000-32,0.000 0.000-289,0.000 0.000-1152,27.000 0.000 159,-27.000 26.000-1696</inkml:trace>
  <inkml:trace contextRef="#ctx0" brushRef="#br1">23844.000 5775.000 3331,'0.000'0.000'736,"0.000"0.000"-383,0.000 0.000-802,0.000 0.000-1793</inkml:trace>
  <inkml:trace contextRef="#ctx0" brushRef="#br1">24187.000 5748.000 7238,'0.000'0.000'705,"0.000"27.000"-993,0.000-27.000 1729,0.000 25.000 289,26.000 3.000-1410,1.000-2.000-192,-27.000 27.000 449,28.000-28.000-225,-1.000 30.000-128,-27.000-2.000-128,0.000 1.000 65,26.000-28.000-129,-26.000 0.000-32,26.000 0.000-32,-26.000 1.000-161,0.000 0.000-607,0.000-27.000-770,26.000 0.000-192,-26.000 0.000-4195</inkml:trace>
  <inkml:trace contextRef="#ctx0" brushRef="#br1">24295.000 6199.000 9609,'-27.000'-27.000'2434,"-1.000"27.000"-2466,1.000-26.000 1409,1.000 26.000-256,26.000 0.000-865,-24.000 26.000-320,24.000-26.000-96,0.000 0.000-32,0.000 27.000-128,0.000 0.000-33,24.000-27.000 33,2.000 0.000 288,1.000 26.000-64,28.000-26.000 64,-29.000-26.000 128,0.000 26.000 128,-26.000-27.000-32,26.000 0.000 129,-26.000 27.000-33,0.000-26.000 64,-26.000 0.000-223,0.000 26.000-97,0.000 0.000-97,-1.000 0.000 1,-1.000 0.000 32,-25.000 0.000 96,29.000 26.000 1,24.000-26.000-65,0.000 26.000-33,0.000 1.000 130,24.000-27.000-97,2.000 0.000 0,1.000 27.000 96,1.000-27.000 96,-1.000 0.000 192,-1.000 0.000 65,-26.000 0.000-33,0.000 0.000-128,0.000 0.000 1,0.000 0.000-225,0.000 0.000-513,-26.000 0.000-255,-1.000 0.000-129,-1.000 26.000-609,1.000 1.000-1857,1.000-27.000-6438</inkml:trace>
  <inkml:trace contextRef="#ctx0" brushRef="#br1">24347.000 6279.000 160,'-26.000'-27.000'1217,"26.000"27.000"801,0.000 0.000 1089,0.000 0.000-1506,0.000 0.000-384,0.000 0.000 193,0.000 0.000 159,0.000 27.000-576,0.000-27.000-320,0.000 25.000 320,26.000 2.000-321,0.000 0.000-127,28.000-1.000-33,-2.000 1.000-287,1.000 0.000-161,0.000-1.000-96,-27.000-26.000-225,27.000 0.000-351,-26.000 26.000-481,1.000-26.000-1282,-28.000 0.000-1440,0.000 0.000-4293</inkml:trace>
  <inkml:trace contextRef="#ctx0" brushRef="#br1">24559.000 6304.000 10025,'26.000'-25.000'-737,"0.000"25.000"962,-26.000 0.000 1280,26.000 0.000-576,1.000 25.000-321,0.000 2.000 33,1.000 0.000 32,-4.000-1.000-161,2.000 1.000-224,-26.000 0.000-95,27.000-1.000-65,-27.000 0.000 32,0.000 2.000-96,0.000-3.000 32,0.000 2.000-64,-27.000 1.000 32,1.000-3.000 0,2.000 2.000 0,24.000-27.000 32,-28.000 26.000-96,1.000-26.000-32,0.000 26.000-224,27.000-26.000-705,-26.000 0.000-1217,26.000 0.000-1569</inkml:trace>
  <inkml:trace contextRef="#ctx0" brushRef="#br1">24851.000 6518.000 11306,'-55.000'-28.000'481,"28.000"28.000"-321,1.000 0.000 1377,2.000 0.000-640,-31.000 28.000-769,55.000-3.000-128,-27.000 2.000 32,27.000-27.000 96,0.000 28.000-32,0.000-3.000-63,27.000-25.000-33,0.000 0.000-33,1.000 0.000-63,-4.000 0.000-32,29.000 0.000 64,-53.000-25.000 64,28.000 25.000-32,-28.000-28.000 128,0.000 28.000 32,0.000-27.000-64,-28.000 27.000 65,1.000-25.000 95,1.000 25.000-64,2.000 0.000-64,-4.000 0.000-32,28.000 0.000-128,0.000 0.000-128,0.000 0.000-737,0.000 25.000-1377,0.000-25.000-1986</inkml:trace>
  <inkml:trace contextRef="#ctx0" brushRef="#br1">24824.000 6676.000 10153,'0.000'0.000'1474,"0.000"0.000"-1667,0.000 0.000 2083,27.000 0.000 128,-27.000 0.000-1634,24.000 0.000-223,4.000 0.000 383,-2.000 0.000-96,28.000 26.000-159,-29.000 2.000-97,28.000-2.000-160,1.000-26.000-32,-29.000 26.000-32,28.000 0.000-192,-26.000 0.000-257,0.000-26.000-416,-2.000 28.000-704,-25.000-28.000-609,0.000 0.000-385,0.000 0.000-1889</inkml:trace>
  <inkml:trace contextRef="#ctx0" brushRef="#br1">25140.000 6598.000 11594,'0.000'0.000'513,"0.000"0.000"-577,0.000 0.000 1153,27.000 0.000-192,-1.000 25.000-641,1.000-25.000-64,0.000 27.000 193,25.000-1.000 223,-26.000 0.000-159,2.000 2.000 31,-1.000-2.000-384,0.000 0.000 64,-27.000 0.000-64,0.000 28.000-32,0.000-28.000 97,0.000 1.000 63,-27.000 25.000 32,0.000-25.000-160,-27.000-1.000 0,27.000 1.000-32,2.000 0.000-96,25.000-1.000-128,-27.000-26.000-96,27.000 26.000-321,0.000-26.000-352,0.000 0.000-448,0.000 0.000-256,0.000 0.000-610,0.000 0.000-1024</inkml:trace>
  <inkml:trace contextRef="#ctx0" brushRef="#br1">25299.000 6834.000 13580,'-27.000'0.000'385,"27.000"0.000"-65,-25.000 0.000 929,25.000 0.000-640,0.000 28.000-545,0.000-28.000-64,0.000 26.000 64,25.000 1.000-32,-25.000-2.000-64,27.000-25.000-32,-1.000 0.000 32,2.000 0.000 0,-1.000 0.000 0,0.000 0.000 32,-27.000 0.000 32,0.000-25.000 32,0.000-2.000-64,0.000 27.000 0,-27.000-26.000 0,0.000 26.000-64,-1.000 0.000 32,2.000 0.000 0,-1.000 0.000 64,2.000 26.000-32,-2.000-26.000-64,27.000 27.000 64,0.000-2.000-96,0.000-25.000 96,0.000 27.000-32,27.000-27.000 0,-2.000 0.000 0,2.000 0.000 64,-1.000 0.000 0,2.000 0.000 96,-28.000 0.000-64,27.000 0.000 160,-27.000 0.000 224,-27.000-27.000-191,-1.000 27.000-225,2.000 0.000-128,-1.000 27.000-1,2.000-27.000-319,-2.000 0.000-865,27.000 27.000-2339,0.000-27.000-5188</inkml:trace>
  <inkml:trace contextRef="#ctx0" brushRef="#br1">25353.000 6940.000 6085,'-28.000'0.000'1346,"28.000"0.000"896,0.000 0.000 640,0.000 0.000-1248,0.000 0.000-897,28.000 0.000 63,-1.000 27.000-127,0.000-27.000-289,25.000 27.000-127,-26.000-1.000-129,28.000-26.000-32,24.000 27.000-96,-24.000-27.000-192,-29.000 27.000-193,28.000-27.000-319,-26.000 0.000-514,-27.000 0.000-287,27.000 0.000-353,-27.000 0.000-288,-27.000 0.000-256,27.000 0.000-2306</inkml:trace>
  <inkml:trace contextRef="#ctx0" brushRef="#br1">25671.000 6967.000 6053,'25.000'-27.000'1506,"-25.000"27.000"-545,0.000 0.000 1409,27.000 0.000-961,-1.000 27.000-800,1.000-27.000-289,0.000 27.000 160,25.000-27.000-383,-26.000 26.000-1,2.000 1.000-32,-1.000 26.000-64,-27.000-27.000 96,0.000 0.000 96,0.000 28.000 96,-27.000-26.000 161,-1.000-3.000-1,2.000 2.000 33,-26.000-27.000-97,25.000 0.000-160,-26.000 25.000-256,26.000-25.000-480,27.000 0.000-673,-25.000 0.000-1826,25.000 0.000-3844</inkml:trace>
  <inkml:trace contextRef="#ctx0" brushRef="#br1">25803.000 7100.000 13805,'-54.000'0.000'736,"28.000"0.000"-736,-1.000 26.000 897,2.000-26.000-128,25.000 26.000-673,0.000 1.000-160,0.000 0.000-96,25.000-27.000-129,2.000 28.000 1,26.000-28.000-96,-26.000 0.000-225,25.000 0.000 1,-26.000 0.000 95,2.000-28.000-31,-28.000 28.000 191,0.000-27.000 321,0.000 27.000 160,-28.000-27.000 1,2.000 1.000 127,-1.000 26.000 448,-25.000 0.000 289,25.000 0.000-192,1.000 26.000-352,26.000-26.000-257,0.000 0.000-192,0.000 27.000-32,0.000-27.000-225,26.000 0.000-1120,1.000 27.000-2338,0.000-27.000-5830</inkml:trace>
  <inkml:trace contextRef="#ctx0" brushRef="#br1">25960.000 7206.000 3747,'-24.000'0.000'5766,"24.000"0.000"-5734,0.000 0.000 512,0.000 0.000 1058,24.000 0.000-289,-24.000 0.000-384,27.000 0.000-321,0.000 0.000 97,27.000 28.000 128,-2.000-3.000-225,1.000-25.000-287,-1.000 27.000-257,1.000-2.000-64,1.000 2.000-96,-2.000-27.000-129,-26.000 28.000-319,29.000-28.000-417,-55.000 0.000-224,0.000 0.000-705,0.000 0.000-608,0.000-28.000-3492</inkml:trace>
  <inkml:trace contextRef="#ctx0" brushRef="#br1">26225.000 7179.000 10345,'27.000'0.000'289,"-27.000"0.000"-129,26.000 27.000 1345,1.000-27.000-480,25.000 28.000-416,-25.000-28.000-193,26.000 25.000 33,-25.000 2.000-385,23.000-2.000 0,-23.000 2.000-32,-28.000 1.000-32,0.000-2.000 32,0.000 0.000 128,-28.000 0.000 128,4.000-1.000-64,-3.000 3.000 161,-1.000-1.000-161,1.000-27.000-96,-26.000 25.000-128,28.000-25.000-416,25.000 0.000-737,-27.000 0.000-1826,27.000 0.000-2018</inkml:trace>
  <inkml:trace contextRef="#ctx0" brushRef="#br1">26410.000 7366.000 14221,'-26.000'0.000'1313,"-1.000"0.000"-1409,2.000 26.000 641,-2.000-26.000 384,27.000 0.000-897,0.000 26.000-97,0.000 0.000-63,0.000-26.000-64,27.000 0.000-64,-2.000 25.000 64,2.000-25.000-129,-1.000 0.000 65,1.000 0.000-64,1.000 0.000 96,-1.000-25.000 160,-3.000 25.000 64,-24.000-26.000 0,0.000 0.000 0,0.000 0.000-32,0.000 26.000 64,0.000-28.000 0,-24.000 28.000 96,-3.000 0.000-64,-1.000 0.000-128,1.000 28.000 64,27.000-28.000 64,-26.000 26.000-64,26.000-26.000-32,26.000 26.000-224,-26.000 0.000-1698,27.000-26.000-1345,1.000 0.000-5766</inkml:trace>
  <inkml:trace contextRef="#ctx0" brushRef="#br1">27442.000 7629.000 7110,'0.000'0.000'1089,"0.000"0.000"-929,0.000 0.000 737,0.000 27.000 352,-25.000-27.000-800,25.000 27.000-353,0.000-2.000-96,0.000-25.000 64,25.000 27.000 96,-25.000-1.000 96,27.000-26.000 65,26.000 0.000-33,-25.000 0.000 96,-1.000 0.000-95,-3.000-26.000 191,3.000 26.000-96,-27.000-27.000-31,28.000 27.000-193,-28.000-25.000-64,-28.000-2.000 0,1.000 0.000 0,3.000 1.000-32,-31.000 26.000 96,2.000 0.000-96,1.000 26.000-64,-1.000 1.000 0,26.000-27.000 0,0.000 27.000-32,27.000-2.000 0,0.000 2.000 32,27.000-27.000 64,26.000 26.000 33,-26.000-26.000 191,25.000 0.000-96,1.000 0.000-32,-25.000-26.000-96,23.000 26.000 32,-24.000 0.000 32,-27.000-27.000-31,0.000 27.000-1,0.000-25.000-32,-27.000 25.000-64,3.000 0.000-160,-3.000 0.000 95,-27.000 0.000 65,0.000 0.000-32,29.000 25.000 0,25.000 2.000-64,0.000-1.000 32,0.000 1.000-1057,25.000 0.000-2690,2.000-27.000-6854</inkml:trace>
  <inkml:trace contextRef="#ctx0" brushRef="#br1">8598.000 6650.000 7366,'0.000'0.000'-32,"0.000"0.000"-576,0.000 0.000 448,0.000-27.000 160,0.000 27.000-32,28.000 0.000 128,-1.000 0.000 0,-1.000 0.000 128,1.000 0.000 385,25.000 0.000 31,1.000 0.000-351,1.000 0.000-65,24.000 0.000-64,1.000 0.000-64,29.000-25.000 32,-3.000 25.000-32,1.000-28.000 128,52.000 28.000-95,-24.000 0.000-65,24.000 0.000 96,1.000-27.000 192,25.000 27.000 193,3.000 0.000-1,23.000-25.000 1,-23.000 25.000-193,23.000 0.000-160,-24.000 0.000-32,24.000 0.000-32,-23.000 0.000-96,24.000 0.000 0,2.000 0.000 65,-2.000 0.000-33,29.000 0.000-32,-3.000-28.000 32,0.000 2.000-32,2.000 26.000 32,-27.000-53.000 0,-2.000 26.000 0,4.000 27.000 256,-57.000-26.000 65,2.000-1.000-33,-27.000 27.000-256,1.000 0.000-96,-26.000 0.000 32,-55.000 0.000-64,1.000 0.000-192,-25.000 0.000-929,-28.000 0.000-865,0.000 0.000 32,-55.000 0.000-2466</inkml:trace>
  <inkml:trace contextRef="#ctx0" brushRef="#br1">2434.000 7893.000 3042,'-55.000'0.000'673,"55.000"0.000"-417,0.000 0.000 609,0.000 28.000 544,0.000-28.000-255,28.000 0.000-290,-1.000-28.000-447,26.000 28.000-321,26.000 0.000 0,-1.000 0.000 96,54.000 0.000 224,0.000 28.000-63,28.000-28.000-33,25.000 26.000-128,2.000 0.000-64,50.000-26.000-31,29.000 0.000-33,-2.000 28.000 32,0.000-28.000 64,1.000 0.000 256,-28.000 0.000 417,-23.000 0.000 32,-30.000 0.000-128,-26.000-28.000-1,2.000 28.000-319,-55.000-26.000-321,-25.000 26.000-160,-28.000 0.000-1730,-52.000 0.000-4292</inkml:trace>
  <inkml:trace contextRef="#ctx0" brushRef="#br1">27601.000 7576.000 5541,'0.000'-27.000'64,"27.000"27.000"0,-27.000 0.000 1217,0.000-25.000 128,28.000 25.000-384,-28.000-27.000-256,0.000 27.000 128,0.000-28.000 64,-28.000 28.000-609,28.000 0.000-480,-51.000 28.000-32,24.000-28.000-64,-27.000 52.000 0,0.000 2.000 95,2.000-28.000-191,26.000 28.000 256,-1.000-2.000 0,27.000 1.000 64,0.000-26.000 32,27.000 26.000 0,-1.000-53.000-32,26.000 25.000 64,-25.000-25.000 192,26.000 0.000 33,2.000 0.000 31,-4.000-25.000-160,3.000-2.000 96,-27.000 1.000-64,-2.000-28.000-31,2.000 28.000-33,-27.000-26.000-32,0.000 25.000-96,-27.000 0.000 64,2.000 1.000 32,-28.000 26.000 0,-2.000 0.000-64,4.000 0.000-32,-30.000 0.000 0,54.000 26.000-32,-25.000 1.000-32,52.000 0.000-32,0.000-2.000 64,0.000 2.000 32,27.000-1.000-32,25.000 1.000 64,1.000-27.000 0,2.000 0.000 64,-4.000 0.000 32,-23.000-27.000 32,-2.000 27.000 0,1.000-26.000-63,-27.000 26.000-162,0.000-27.000-1216,-27.000 27.000-2851</inkml:trace>
  <inkml:trace contextRef="#ctx0" brushRef="#br1">21911.000 11365.000 4292,'0.000'0.000'896,"27.000"0.000"642,-27.000 0.000 544,0.000-27.000-256,0.000 27.000-321,0.000 0.000-448,0.000 0.000-288,0.000 0.000-161,0.000 0.000-416,0.000 0.000-256,0.000 0.000 128,0.000 0.000-31,0.000 0.000 31,0.000 27.000 32,0.000-27.000 96,0.000 0.000 64,0.000 27.000-32,28.000-27.000 65,-28.000 0.000-129,0.000 25.000-96,0.000 2.000 0,0.000-27.000-64,0.000 26.000 0,0.000 1.000 32,26.000 0.000-64,-26.000-1.000 32,0.000 0.000 64,0.000 2.000-128,0.000-3.000 96,0.000 2.000 0,0.000-1.000-32,27.000 1.000 32,-27.000 0.000-32,0.000 25.000 0,0.000-24.000 0,0.000-3.000 32,0.000 28.000 0,24.000-26.000-64,-24.000 0.000 64,0.000 26.000 0,0.000-28.000-64,0.000 29.000 32,28.000-28.000 0,-28.000 1.000-64,27.000 25.000 96,-27.000-25.000-64,0.000 1.000 32,26.000-3.000-32,1.000 28.000 32,-27.000-27.000 0,25.000 2.000 0,-25.000-2.000 0,27.000 1.000 32,-27.000 0.000 0,27.000 26.000 160,-27.000-28.000 160,26.000 28.000-223,1.000 1.000 95,-27.000-28.000 64,25.000 26.000-192,2.000 2.000 0,0.000-1.000-96,-1.000 0.000 160,-26.000-1.000-320,27.000 2.000 545,-2.000-1.000-257,2.000-1.000 0,0.000 3.000-96,1.000-3.000 64,-2.000 0.000 0,-2.000 28.000 0,3.000-27.000-32,1.000 0.000-32,25.000-1.000-32,-27.000 2.000 96,0.000-1.000-160,28.000 0.000 96,-28.000 1.000-32,26.000-2.000 32,-25.000 1.000 32,26.000 26.000-160,-27.000-25.000 160,27.000-2.000 0,-26.000 2.000-64,25.000 24.000 0,-26.000-24.000 65,29.000-1.000-130,-2.000 0.000 194,-1.000 1.000-161,2.000 26.000 32,-2.000-28.000-97,1.000 1.000 162,0.000 0.000-33,-1.000-1.000 0,29.000 2.000-64,-30.000-2.000 128,4.000 1.000-192,-29.000-26.000 256,26.000 26.000-128,2.000 0.000-64,-2.000 1.000 32,1.000-29.000-32,0.000 28.000 32,-1.000-26.000 96,2.000 26.000-160,-2.000-26.000 64,-26.000-1.000 0,29.000 26.000 32,-2.000-25.000 0,-1.000 26.000-64,-25.000-26.000 96,26.000-2.000 64,-1.000 2.000-128,2.000 0.000 96,-2.000-1.000-96,28.000 1.000 96,-28.000 0.000-160,1.000-2.000 64,2.000 3.000 64,-3.000-28.000-128,1.000 25.000 96,-1.000 1.000 0,1.000-26.000-64,1.000 28.000 32,-2.000-2.000-32,1.000-26.000 64,-1.000 27.000-96,1.000 0.000 96,2.000-27.000 0,-4.000 26.000-96,-23.000 0.000 160,25.000-26.000-160,-1.000 26.000 32,1.000-26.000 64,1.000 0.000 0,24.000 27.000-64,-24.000-27.000 64,-2.000 0.000 0,29.000 27.000-96,-30.000-27.000 128,30.000 0.000-96,-3.000 0.000 32,1.000 26.000 32,1.000-26.000-32,-28.000 0.000-32,28.000 0.000 32,-1.000-26.000 0,2.000 26.000 32,-29.000 0.000-64,28.000 0.000-32,-1.000-27.000 128,1.000 0.000-96,-2.000 27.000 32,1.000-26.000 64,2.000 26.000-160,-2.000-26.000 128,1.000 0.000-96,-1.000-1.000 128,26.000 27.000-96,-52.000-27.000 32,26.000 1.000-96,2.000-2.000 224,-29.000 2.000-160,28.000 1.000 32,-1.000-3.000 96,1.000 3.000-128,-1.000-2.000 160,-1.000-26.000-320,-24.000 26.000 224,24.000-25.000 0,4.000 25.000-256,-4.000-26.000 480,2.000 26.000-192,-1.000-25.000-128,-26.000 26.000 96,26.000-27.000 32,2.000-1.000-32,-2.000 29.000-64,-1.000-28.000 96,2.000-1.000-96,-28.000 1.000 0,28.000-27.000 128,-1.000 27.000-96,-24.000 1.000 0,22.000-28.000 0,-22.000 28.000 0,-3.000-28.000-32,1.000 0.000 64,0.000 0.000 0,-1.000 28.000-32,2.000-28.000 0,0.000 1.000 0,24.000-1.000-32,-24.000 1.000 32,25.000-1.000 0,0.000 2.000 0,1.000-2.000 64,-28.000 0.000-64,28.000 0.000 64,-28.000 1.000-32,28.000-1.000-32,-2.000 1.000 129,-23.000 25.000 95,-28.000 2.000-224,25.000 0.000 64,-26.000-3.000 32,28.000-24.000-64,-2.000 26.000-32,28.000-54.000 128,-2.000 29.000-32,4.000-2.000-96,-4.000 1.000 96,-24.000-1.000-96,24.000-25.000 64,1.000 24.000 0,-26.000 2.000 97,26.000-1.000-1,-26.000 1.000 32,2.000 26.000 96,-5.000-26.000-128,-23.000-1.000-32,1.000 27.000-96,-1.000 0.000 0,-3.000 1.000-32,-24.000-2.000 0,28.000 1.000-32,-28.000 28.000-32,0.000-3.000 0,0.000 2.000 64,0.000 0.000-192,0.000-1.000-32,0.000 27.000-289,0.000 0.000-608,0.000 0.000-416,0.000-27.000-545,0.000 27.000-2114,0.000 27.000-5958</inkml:trace>
  <inkml:trace contextRef="#ctx0" brushRef="#br1">31494.000 10384.000 8744,'-28.000'-26.000'448,"1.000"26.000"897,27.000 0.000-95,0.000-26.000 31,0.000 26.000-224,0.000 0.000-481,27.000-28.000-351,1.000 28.000-97,22.000 0.000 32,-23.000 0.000 64,28.000-26.000-224,23.000 26.000-96,-24.000 0.000-256,-2.000 0.000-257,-26.000 0.000-384,1.000 0.000-352,0.000 0.000-96,-2.000 0.000 255,-25.000 0.000 65,-25.000 0.000 449,-2.000 0.000 512,0.000 0.000 128,-26.000 0.000 224,28.000 26.000 256,-29.000 2.000-96,28.000-2.000-159,-26.000 26.000-129,52.000 2.000-96,0.000 26.000-353,0.000-27.000 65,24.000 26.000 96,4.000-26.000 128,-2.000 26.000 96,1.000-26.000 192,0.000 0.000 160,-2.000-27.000 161,-25.000 2.000 191,0.000-2.000 257,-25.000-26.000-288,-2.000 26.000-161,-26.000-26.000-95,25.000 0.000-289,-23.000-26.000-160,-4.000 26.000-384,29.000 0.000-577,-26.000 0.000-417,25.000 0.000-2113</inkml:trace>
  <inkml:trace contextRef="#ctx0" brushRef="#br1">32100.000 10332.000 9480,'28.000'-54.000'1025,"-1.000"54.000"-1057,-27.000 0.000 32,0.000 0.000 417,0.000 0.000 287,0.000 26.000-351,0.000 28.000-257,0.000-2.000-32,-27.000 2.000 32,-1.000 26.000-96,2.000-2.000 32,2.000 29.000-32,24.000-28.000-128,-28.000 1.000-288,28.000 0.000-129,0.000-2.000 161,0.000-51.000-33,28.000 26.000-255,-28.000-27.000-353,24.000 2.000-993,2.000-28.000-3684</inkml:trace>
  <inkml:trace contextRef="#ctx0" brushRef="#br1">32339.000 10597.000 7463,'-25.000'0.000'96,"25.000"25.000"128,0.000 29.000 192,-27.000-1.000-320,27.000-1.000-192,0.000 3.000-544,0.000-3.000-65,0.000 0.000 577,27.000 2.000 256,-27.000-28.000 160,52.000 0.000 417,-26.000 1.000 64,1.000-27.000-65,25.000 0.000 417,-25.000-27.000 97,26.000 1.000-418,-25.000 0.000-287,-4.000-28.000-257,3.000 2.000-96,-27.000 0.000-160,26.000-3.000 64,-26.000-24.000 160,-26.000 26.000 289,-1.000 1.000-321,3.000 24.000-96,-31.000 3.000 64,2.000 25.000 65,1.000 0.000-97,-1.000 0.000 0,26.000 53.000-32,2.000-28.000 64,25.000 2.000 96,0.000 26.000-96,25.000-26.000-63,2.000 25.000-1,26.000-25.000-32,-1.000 1.000-128,1.000-3.000-577,2.000 2.000-1025,-4.000-1.000-1473,-25.000-26.000-1953</inkml:trace>
  <inkml:trace contextRef="#ctx0" brushRef="#br1">32684.000 10888.000 9064,'0.000'26.000'897,"27.000"-26.000"192,-3.000 26.000 577,-24.000 2.000-481,27.000-2.000-641,1.000 0.000-544,-28.000 0.000-224,0.000 1.000-289,26.000 0.000-95,-26.000-1.000-417,0.000 0.000-737,27.000-26.000-768,-27.000 28.000-4004</inkml:trace>
  <inkml:trace contextRef="#ctx0" brushRef="#br1">32843.000 10225.000 12908,'52.000'0.000'-417,"-25.000"0.000"417,26.000 27.000 289,-1.000-1.000 511,-25.000 28.000-191,26.000-28.000-417,-1.000 53.000-96,-25.000-26.000-64,27.000 26.000 192,-27.000 1.000 129,-27.000 27.000-225,24.000-27.000-96,-24.000 24.000-32,0.000-24.000-128,0.000 0.000-513,-51.000 0.000-928,23.000-27.000-385,-25.000 26.000-256,1.000-26.000-2371</inkml:trace>
  <inkml:trace contextRef="#ctx0" brushRef="#br1">2858.000 13061.000 6694,'0.000'0.000'608,"0.000"0.000"-672,0.000 0.000 64,0.000 0.000 481,26.000 0.000 448,-26.000 25.000-97,24.000-25.000-351,4.000 0.000-257,-1.000 0.000 321,26.000 0.000 287,-28.000 0.000-95,55.000 0.000-224,-28.000-25.000-385,28.000 25.000-96,-1.000 0.000-64,2.000 0.000 32,25.000 0.000 32,-1.000 0.000-32,27.000 0.000 0,0.000 0.000-32,0.000 0.000 96,1.000 0.000-64,-1.000 0.000 32,-26.000 0.000 0,28.000 0.000-32,-28.000 0.000 0,26.000 0.000 0,-27.000 25.000 0,0.000-25.000-64,1.000 27.000 32,26.000-27.000-32,1.000 28.000 64,-26.000-28.000 0,26.000 0.000 96,-1.000 0.000 0,26.000 0.000 0,-26.000 0.000 64,2.000 0.000 513,-2.000 0.000-353,-27.000-28.000-192,27.000 28.000 128,-27.000 0.000-224,1.000 0.000-64,-25.000 28.000 64,24.000-28.000-32,1.000 0.000 65,-1.000 0.000-33,2.000 0.000 32,-1.000 0.000-32,0.000 0.000 96,-1.000-28.000 96,0.000 28.000 0,-25.000-27.000-64,-1.000 27.000-128,-26.000-25.000-128,2.000 25.000-128,-55.000 0.000-513,24.000 25.000-1793,-48.000-25.000-2563</inkml:trace>
  <inkml:trace contextRef="#ctx0" brushRef="#br1">16990.000 13722.000 10922,'-26.000'27.000'224,"-1.000"-27.000"-736,27.000 0.000 448,27.000 0.000 1409,23.000 0.000-320,5.000-27.000-577,24.000 27.000-256,27.000-25.000 65,0.000-3.000 351,54.000 28.000 161,-28.000-26.000-321,52.000 0.000-223,-26.000-1.000-65,29.000-26.000 32,-29.000 27.000 0,26.000-2.000-96,-52.000 3.000-32,-24.000 25.000-64,-29.000-27.000-128,-26.000 27.000-865,-27.000 0.000-416,0.000 0.000-1602,-26.000 0.000-1986</inkml:trace>
  <inkml:trace contextRef="#ctx0" brushRef="#br1">18523.000 13245.000 13004,'-26.000'-26.000'256,"26.000"26.000"-576,53.000 0.000 352,-25.000 0.000 192,49.000 26.000-128,5.000-26.000-128,23.000 28.000-64,27.000-2.000 128,-27.000-26.000 96,1.000 26.000 417,2.000 0.000 448,-30.000 1.000-97,-24.000 0.000-351,-29.000-1.000-353,-25.000 26.000-192,-52.000-24.000 32,-1.000 24.000-192,-26.000-25.000-577,-2.000 26.000-224,-25.000 1.000-768,28.000-2.000-1154,-28.000 1.000-2979</inkml:trace>
  <inkml:trace contextRef="#ctx0" brushRef="#br1">25008.000 15471.000 544,'0.000'0.000'1281,"0.000"0.000"257,0.000 0.000-129,0.000-27.000-864,0.000 27.000-97,0.000 0.000 417,0.000 0.000 160,-25.000 0.000-160,25.000 0.000-129,0.000 0.000 161,0.000 0.000-96,-27.000 0.000-161,27.000 0.000-31,-27.000 27.000-225,27.000-27.000-384,-26.000 0.000 0,26.000 27.000-32,-28.000-2.000 32,4.000 3.000-32,24.000-3.000 32,-27.000 1.000-64,27.000 2.000 64,27.000-2.000-32,-27.000-26.000 0,24.000 27.000 32,4.000-27.000 0,-2.000 0.000 32,1.000 0.000-32,0.000 0.000 32,-2.000 0.000 32,2.000 0.000 129,-1.000-27.000 31,-26.000 27.000 32,27.000-26.000 64,-27.000-2.000 257,-27.000 2.000-289,27.000 1.000-160,-26.000-3.000-128,-1.000 3.000-32,2.000-2.000 0,-29.000 27.000-128,28.000 0.000-64,-2.000 0.000-161,-23.000 27.000-191,23.000-2.000 288,28.000 3.000 63,-27.000-3.000 65,27.000 1.000 96,27.000 2.000 0,-27.000-2.000 160,28.000-26.000-192,-1.000 27.000 96,25.000-27.000 0,-26.000 0.000 160,1.000 0.000 97,0.000 0.000 127,-2.000 0.000-96,2.000-27.000 97,-1.000 1.000 31,-26.000-2.000-224,27.000 2.000 160,-27.000 1.000-320,0.000-3.000-128,-27.000 3.000-160,27.000-2.000-449,-26.000 27.000 129,-1.000 0.000 256,2.000 0.000 127,-2.000 27.000 97,0.000-27.000 0,-27.000 25.000 128,30.000 28.000 0,24.000-27.000 128,-27.000 2.000 1,27.000-2.000-225,27.000 1.000 128,-3.000-27.000-32,4.000 0.000 224,-2.000 0.000 256,1.000 0.000-159,0.000-27.000 63,-2.000 27.000 1,2.000-26.000-33,-27.000-2.000 64,0.000 2.000-416,0.000 1.000-96,-27.000 25.000-608,2.000 0.000-930,25.000 0.000-352,-27.000 0.000-1441</inkml:trace>
  <inkml:trace contextRef="#ctx0" brushRef="#br1">25088.000 16795.000 5028,'0.000'-52.000'1570,"0.000"24.000"-385,0.000 1.000-32,-27.000 27.000-352,27.000-25.000-577,-26.000 25.000-224,-1.000 0.000 0,2.000 0.000-32,-2.000 25.000 32,0.000 2.000 96,-27.000 1.000 32,30.000 24.000-96,-3.000 0.000-64,-1.000 3.000 32,1.000-2.000-64,27.000-28.000-64,27.000 2.000 0,-27.000 0.000 96,55.000-27.000 96,-31.000-27.000 224,30.000 0.000 32,0.000 2.000-63,-29.000-28.000 255,28.000 26.000-63,-26.000-26.000-97,0.000 1.000-192,-27.000-3.000-160,0.000 28.000-96,-27.000-25.000-288,0.000 26.000 159,1.000 26.000 129,-26.000 0.000 0,25.000 26.000 96,-26.000 1.000 64,1.000-2.000 64,-3.000 30.000 1,28.000-3.000-129,27.000-25.000 64,0.000-2.000-32,27.000 30.000 32,28.000-55.000 32,-31.000 0.000-32,57.000 0.000 32,-29.000 0.000-32,1.000-27.000 128,-26.000-1.000-64,25.000 3.000-64,-52.000-27.000-64,27.000 25.000-64,-54.000-1.000-64,27.000 1.000 64,-52.000 2.000 32,25.000 25.000-32,-26.000 0.000 32,28.000 25.000 64,-2.000 2.000-64,0.000 1.000-96,27.000-1.000-577,0.000-2.000-800,27.000 2.000-865,25.000-2.000-3876</inkml:trace>
  <inkml:trace contextRef="#ctx0" brushRef="#br1">25115.000 16715.000 2049,'-27.000'28.000'3684,"0.000"-28.000"-2755,27.000 0.000 288,0.000 0.000 320,0.000 0.000-416,-26.000 0.000-704,26.000 0.000-161,0.000 0.000 161,26.000 0.000-161,1.000 0.000-192,0.000 0.000-64,-2.000 0.000 32,2.000 0.000 32,26.000 0.000-96,-26.000 0.000 64,25.000-28.000-32,2.000 28.000-32,24.000 0.000-128,3.000 0.000 96,-2.000 0.000 128,26.000 0.000 0,27.000 0.000 128,-24.000 0.000-96,49.000 0.000 224,-25.000 0.000 97,27.000-27.000-65,1.000 27.000 225,-2.000 0.000-1,-26.000 0.000 161,27.000 0.000-385,-26.000 0.000-160,-27.000 0.000-96,-1.000 0.000-96,0.000 0.000 0,-25.000 0.000-64,-25.000 0.000 32,-4.000 0.000-128,3.000 0.000 0,-27.000 0.000 0,25.000 27.000 160,-25.000-27.000-32,-1.000 0.000 64,1.000 0.000-64,-2.000 28.000 64,29.000-28.000-64,-28.000 0.000 64,1.000 0.000-128,-27.000 0.000-128,25.000 0.000-225,-25.000 0.000-255,27.000-28.000-418,-27.000 28.000-223,0.000 0.000-224,-27.000-27.000-417,27.000 27.000-3139</inkml:trace>
  <inkml:trace contextRef="#ctx0" brushRef="#br1">27814.000 16530.000 8359,'-26.000'-26.000'449,"26.000"26.000"-385,26.000 0.000 1698,-26.000 0.000-257,27.000 0.000-800,25.000 0.000-289,1.000 26.000 32,-1.000-26.000 129,28.000 26.000 192,-1.000 1.000-97,-24.000 0.000-95,23.000-1.000-257,2.000 26.000-128,-28.000-25.000 97,2.000 1.000-225,-2.000-1.000-160,-52.000-2.000 64,0.000 2.000-225,0.000-2.000-255,-52.000 3.000 160,-2.000 25.000 95,2.000-26.000-63,-28.000 25.000-641,2.000-25.000-1377,-4.000 26.000 768,4.000 0.000-383</inkml:trace>
  <inkml:trace contextRef="#ctx0" brushRef="#br1">25008.000 15630.000 3106,'0.000'0.000'1378,"-25.000"0.000"191,25.000-28.000-256,0.000 28.000 1,0.000 0.000-353,0.000 0.000 192,0.000 0.000-513,0.000 0.000-127,0.000 0.000-289,52.000 0.000-96,-26.000 0.000 0,1.000 0.000-96,25.000-26.000 32,28.000 26.000-64,-28.000-25.000 96,56.000-3.000-31,-29.000 28.000-65,26.000-25.000-65,2.000-2.000 65,25.000 0.000 0,1.000 1.000 65,-1.000-28.000-33,-27.000 29.000-32,27.000-2.000 0,0.000 1.000 0,-25.000-1.000 0,25.000 0.000 0,0.000 1.000 0,0.000 0.000 64,28.000 0.000-64,-28.000-1.000 32,26.000 1.000 64,-26.000-1.000 160,2.000 0.000 256,-2.000 2.000-319,-27.000-3.000-129,-25.000 3.000-32,-1.000-3.000 96,-1.000 28.000-64,4.000-26.000-64,-4.000 26.000-32,2.000 0.000-64,-28.000-28.000-128,28.000 28.000 95,-28.000 0.000 65,1.000-25.000 64,2.000 25.000-128,-4.000 0.000-96,-51.000 0.000 160,28.000 0.000 32,-28.000 0.000-513,0.000 0.000-832,-28.000-27.000 192,28.000 27.000 192,-27.000 0.000-737,27.000 0.000-2914</inkml:trace>
  <inkml:trace contextRef="#ctx0" brushRef="#br1">28262.000 14703.000 11915,'28.000'0.000'-128,"-1.000"0.000"-32,0.000 0.000 672,25.000 26.000 961,-26.000-26.000-576,54.000 0.000-480,-1.000 26.000-97,2.000-26.000 160,-2.000 27.000 33,-2.000-27.000-65,4.000 27.000-127,-54.000-27.000-257,-2.000 26.000-96,-25.000 1.000 32,-25.000-2.000 32,-28.000 3.000-64,26.000-2.000-32,-52.000 2.000 32,53.000-3.000-97,-29.000 3.000-95,31.000-3.000-545,24.000 2.000-384,0.000 26.000-929,0.000-53.000-2466</inkml:trace>
  <inkml:trace contextRef="#ctx0" brushRef="#br1">29083.000 14729.000 5381,'-25.000'-26.000'1537,"-2.000"26.000"-3331,-26.000 0.000 1794,26.000 26.000 481,-25.000 0.000-33,26.000 1.000-416,26.000 26.000-32,-27.000-26.000 96,27.000 26.000-32,27.000 1.000-64,-1.000-29.000-192,1.000 3.000 192,25.000-28.000 545,1.000 0.000 576,-1.000 0.000 96,2.000 0.000-96,-1.000-28.000-96,-28.000 3.000 96,2.000-3.000-96,-27.000-26.000-480,0.000 29.000-129,0.000-28.000-160,-27.000 26.000-224,-25.000-26.000-256,26.000 27.000-385,-28.000 26.000-63,2.000-26.000-97,-1.000 52.000-32,1.000-26.000 641,-1.000 26.000 224,-2.000 27.000 545,31.000-26.000 31,24.000 26.000-191,0.000 0.000-161,52.000-27.000 32,1.000 2.000-95,26.000-3.000-33,1.000 3.000-64,-28.000-28.000 96,1.000 0.000 32,-1.000-28.000-63,2.000 28.000 63,-26.000-53.000 192,-2.000 27.000-160,-26.000-27.000-191,-26.000 26.000-97,-2.000-26.000 0,1.000 0.000-64,0.000 27.000-129,-25.000 0.000 1,-1.000-1.000-32,1.000 27.000 128,-1.000 27.000 0,-1.000 25.000 96,29.000-26.000 64,-28.000 28.000 32,53.000-1.000-96,0.000 0.000 0,26.000 1.000 128,26.000-29.000-160,2.000 3.000-96,-1.000-3.000-192,-1.000-25.000 223,-25.000 0.000 162,26.000 0.000 159,-28.000-25.000 64,-25.000-3.000 128,27.000 3.000-287,-27.000-3.000-97,-27.000 2.000 0,2.000-27.000-64,-28.000 26.000-353,26.000 1.000 1,-25.000-1.000-97,25.000 27.000-95,-26.000 27.000 352,26.000-27.000 192,2.000 53.000 224,-2.000-28.000 160,1.000 3.000-256,52.000-2.000-32,1.000 2.000 64,25.000-3.000-32,1.000 3.000 1,-1.000-28.000-33,2.000 0.000 128,-1.000 0.000 224,-28.000-28.000-31,-25.000 3.000-65,27.000-3.000-64,-54.000 2.000-160,2.000-2.000-96,-2.000 3.000 0,-26.000-2.000-96,1.000 27.000-64,-1.000 27.000-96,26.000-27.000 64,0.000 25.000 95,27.000 3.000 33,27.000-2.000-64,0.000 2.000 0,-1.000-3.000-128,26.000-25.000-289,2.000 28.000-1312,-28.000-28.000-1987</inkml:trace>
  <inkml:trace contextRef="#ctx0" brushRef="#br1">24400.000 15736.000 64,'-27.000'-26.000'-63</inkml:trace>
  <inkml:trace contextRef="#ctx0" brushRef="#br1">24400.000 15736.000 64,'-53.000'-26.000'288,"27.000"-1.000"1025,26.000 27.000-32,0.000 0.000-480,0.000 0.000 0,-26.000 0.000-481,26.000 0.000-384,0.000 0.000-1153</inkml:trace>
  <inkml:trace contextRef="#ctx0" brushRef="#br1">23976.000 15656.000 3171,'-53.000'-26.000'1057,"27.000"26.000"-1090,0.000 0.000-319,-28.000 0.000 128,26.000 0.000 160,4.000 0.000-353,-2.000 0.000-1568</inkml:trace>
  <inkml:trace contextRef="#ctx0" brushRef="#br1">22440.000 15710.000 1985,'-52.000'0.000'-96</inkml:trace>
  <inkml:trace contextRef="#ctx0" brushRef="#br1">21674.000 15762.000 3555,'0.000'0.000'1313,"0.000"0.000"-352,0.000 0.000-737,0.000 0.000-544,0.000 0.000-1794</inkml:trace>
  <inkml:trace contextRef="#ctx0" brushRef="#br1">21436.000 14438.000 7110,'0.000'0.000'865,"0.000"0.000"-641,0.000 0.000 321,0.000 0.000 95,27.000 0.000-447,-3.000 0.000-129,31.000 0.000-32,-29.000-25.000-64,26.000 25.000-449,-25.000 0.000-1345,0.000 0.000-3202</inkml:trace>
  <inkml:trace contextRef="#ctx0" brushRef="#br1">29083.000 14994.000 32,'0.000'0.000'0</inkml:trace>
  <inkml:trace contextRef="#ctx0" brushRef="#br1">29083.000 14994.000 352,'0.000'0.000'416,"0.000"0.000"417,0.000 0.000-128,-25.000 0.000-673,25.000 0.000-321,0.000 0.000-1440</inkml:trace>
  <inkml:trace contextRef="#ctx0" brushRef="#br1">28741.000 15286.000 1761,'-107.000'78.000'961,"80.000"-24.000"-1249,-26.000-28.000-1602</inkml:trace>
  <inkml:trace contextRef="#ctx0" brushRef="#br1">29083.000 16583.000 2081,'27.000'-27.000'801,"-27.000"1.000"64,0.000 0.000 705,0.000 0.000 479,27.000 26.000-63,-27.000 0.000-512,0.000 0.000-866,0.000 0.000 225,0.000 26.000-288,0.000 0.000-257,0.000 27.000-128,0.000 0.000-128,0.000-1.000 0,0.000 30.000 0,0.000-30.000 0,0.000 28.000 32,0.000-27.000-32,0.000-1.000 0,0.000-25.000-64,0.000 26.000-160,0.000-26.000-160,0.000-1.000-65,26.000-26.000-31,-26.000 26.000 32,0.000-26.000 159,0.000 0.000 161,0.000-26.000 32,0.000 0.000 64,0.000-1.000-128,0.000-26.000-32,-26.000-1.000-289,26.000 2.000-63,0.000-1.000 128,0.000-27.000-33,0.000 28.000 161,0.000-3.000 288,0.000 3.000 32,-27.000 26.000 128,27.000-1.000-128,0.000 27.000-96,0.000 0.000 321,0.000 27.000 287,0.000-1.000-160,0.000 26.000 129,0.000 3.000 32,0.000-3.000-97,0.000 0.000-96,27.000 3.000-288,-27.000-2.000-96,0.000-1.000 0,26.000 1.000-192,-26.000 1.000-448,0.000-28.000-193,0.000 0.000-288,0.000 0.000-96,0.000 1.000-2563</inkml:trace>
  <inkml:trace contextRef="#ctx0" brushRef="#br1">29083.000 16478.000 3395,'-25.000'52.000'576,"25.000"-26.000"-544,0.000 1.000 257,25.000-27.000 768,2.000 27.000 768,0.000-27.000-511,-1.000 0.000-482,1.000 0.000-95,-2.000 0.000 192,-25.000 0.000 352,27.000-27.000-64,0.000 27.000-896,-27.000-27.000-482,0.000 27.000-351,0.000-26.000 128,-27.000 0.000-97,-25.000 26.000-31,25.000 0.000 287,-26.000-26.000-63,1.000 26.000 192,-1.000 0.000 128,26.000 26.000 96,-25.000 0.000 96,25.000 0.000-95,1.000 28.000-129,-1.000-28.000-129,54.000 26.000 65,-1.000 3.000 64,1.000-28.000 32,52.000-27.000 193,-26.000 25.000 159,26.000-25.000-128,-26.000-25.000 97,-1.000-2.000-33,3.000-1.000-64,-55.000 1.000-160,26.000-25.000 0,-52.000 26.000-256,-2.000-28.000-352,1.000 28.000-193,-25.000 0.000 481,-1.000 0.000 32,-1.000-1.000-97,2.000 27.000 129,-1.000 0.000 288,1.000 27.000 353,-1.000-27.000-33,26.000 26.000-160,-1.000 0.000-224,28.000 0.000 1,0.000 1.000-65,55.000 0.000 0,-29.000-1.000 224,53.000-26.000 288,-26.000 0.000-95,26.000 0.000-1,-26.000-26.000-224,-1.000-1.000-96,-25.000 0.000 0,0.000 1.000-224,-27.000-26.000-288,0.000 25.000-193,-27.000 0.000 97,0.000 1.000 224,-25.000 0.000 223,-1.000 26.000 65,1.000 0.000 257,-1.000 26.000 223,-1.000-26.000 97,29.000 53.000-1,-2.000-26.000-319,1.000-1.000-193,26.000 0.000 32,26.000 27.000 0,1.000-53.000-32,-2.000 27.000 32,29.000-1.000 96,-1.000-26.000-64,-28.000 0.000-32,2.000 0.000 0,0.000 0.000-96,-1.000-26.000-32,-26.000-1.000-96,0.000 27.000-448,-26.000-27.000-353,-1.000 1.000-128,-25.000 26.000 320,25.000-26.000 321,1.000 26.000-353,-1.000 0.000-1121,0.000 26.000-2946</inkml:trace>
  <inkml:trace contextRef="#ctx0" brushRef="#br1">29163.000 16556.000 8263,'27.000'0.000'641,"-27.000"-26.000"-481,0.000 26.000 1057,0.000 0.000-64,0.000 0.000-960,0.000 0.000-418,0.000 0.000 65,0.000-26.000 128,0.000 26.000 64,0.000 0.000 0,0.000 26.000 96,-27.000-26.000 129,27.000 0.000 31,0.000 0.000 0,-26.000 0.000 32,26.000-26.000 257,-27.000 26.000-129,0.000 0.000-191,27.000 0.000-161,-52.000 0.000-96,26.000 0.000 32,-1.000-26.000-32,-25.000 26.000 96,25.000 0.000-96,-26.000 0.000 64,1.000 0.000 64,-1.000 0.000 64,-2.000 0.000 0,3.000 0.000-64,-1.000 0.000-63,0.000 0.000-33,-26.000 0.000 32,26.000 0.000-64,-26.000 0.000-32,0.000 0.000 64,-29.000-27.000-32,30.000 27.000-32,-54.000 0.000 32,26.000 27.000 32,-26.000-27.000-32,0.000 0.000-32,-1.000 0.000 64,1.000 0.000-64,0.000 0.000 0,0.000 0.000 64,-1.000 0.000-32,1.000 0.000 64,0.000 0.000 64,-27.000 0.000 0,26.000 0.000 160,1.000 0.000-64,-27.000 0.000-31,27.000-27.000-161,-28.000 27.000-32,28.000 0.000 32,0.000 0.000-32,0.000-27.000-32,-28.000 27.000 64,28.000 0.000 32,0.000 0.000-64,-1.000 0.000 0,1.000 0.000 160,0.000 0.000 96,27.000 0.000-96,-27.000 0.000-32,24.000 0.000-96,2.000 0.000 64,1.000 0.000-96,0.000 0.000 0,23.000 27.000 0,-23.000-27.000 0,0.000 0.000 0,26.000 0.000 0,-1.000-27.000-96,2.000 27.000 64,24.000 0.000 32,2.000 0.000 0,26.000-26.000 0,-1.000 26.000 32,0.000 0.000-64,27.000 0.000-32,0.000 0.000-352,0.000 0.000 128,0.000 0.000-129,0.000 0.000-384,0.000 0.000-352,27.000 0.000-512,-27.000 0.000-225,27.000 0.000-736,-27.000 0.000-3877</inkml:trace>
  <inkml:trace contextRef="#ctx0" brushRef="#br1">23657.000 16134.000 9416,'55.000'0.000'289,"-55.000"0.000"-321,0.000 25.000 416,-28.000-25.000 289,1.000 27.000-385,-25.000-1.000-224,-1.000 0.000 96,-26.000 2.000 353,26.000-28.000 383,-25.000 26.000 129,24.000 1.000-320,-24.000-27.000-385,-4.000 25.000-159,4.000 3.000 31,24.000-2.000 96,2.000 0.000 64,26.000 1.000 161,26.000 0.000 352,0.000-1.000-321,52.000 26.000-352,1.000 2.000-31,26.000-28.000-129,29.000 26.000-64,-30.000-25.000-353,28.000 1.000-255,0.000-1.000-610,-27.000-2.000-1440,-25.000 2.000-2531</inkml:trace>
  <inkml:trace contextRef="#ctx0" brushRef="#br1">28951.000 14862.000 4003,'0.000'0.000'-256,"0.000"0.000"256,-25.000 0.000 929,25.000 0.000 352,0.000 0.000-352,0.000 0.000-256,0.000-27.000 159,0.000 27.000 450,0.000 0.000-1,0.000 0.000-256,0.000-26.000-288,0.000 26.000-353,0.000 0.000-96,-27.000 0.000-64,27.000 0.000-128,0.000 0.000 65,-26.000-27.000-1,26.000 27.000 0,-27.000 0.000 0,-1.000 0.000-64,4.000-27.000 128,-3.000 27.000-95,1.000 0.000-33,-2.000 0.000-96,-23.000-26.000 0,-4.000 26.000 0,2.000 0.000-64,27.000-26.000-1,-53.000 26.000 33,26.000 0.000 32,1.000-26.000 0,-30.000 26.000 32,4.000 0.000-64,0.000 0.000 64,-3.000-27.000-32,2.000 27.000 0,-1.000 0.000-32,2.000-27.000 64,-28.000 27.000-32,25.000-26.000-64,-24.000 26.000 32,-27.000-26.000-160,26.000 26.000 0,-26.000-26.000 32,27.000-1.000 128,-28.000 0.000 0,1.000 1.000-288,0.000 26.000 63,-27.000-27.000 65,26.000 2.000 128,-26.000-3.000 64,27.000 1.000 32,-28.000 2.000 32,28.000-3.000 128,-26.000 2.000 129,26.000 0.000-1,-2.000-1.000 0,2.000 0.000-128,27.000 1.000-128,-27.000-1.000-64,0.000 0.000 0,27.000 2.000-64,-3.000-2.000 32,-24.000 1.000 32,53.000-28.000 32,-26.000 28.000 32,23.000 0.000 161,4.000 0.000 159,-2.000-2.000-32,28.000 2.000-63,-2.000 26.000-161,2.000-26.000-128,26.000-1.000-64,26.000 2.000-64,-27.000 25.000 31,27.000 0.000-31,0.000-28.000-128,0.000 28.000 64,0.000 0.000-64,0.000 28.000 96,-27.000-28.000 128,27.000 0.000 64,-28.000 25.000 0,4.000-25.000 64,-29.000 27.000 0,25.000-27.000 160,-23.000 26.000-64,-3.000 0.000-160,0.000-26.000-32,2.000 0.000 192,-1.000 28.000-96,1.000-28.000-63,-1.000 0.000 191,26.000 0.000-96,-25.000 0.000-96,26.000 0.000 0,-1.000-28.000 96,0.000 28.000-96,-1.000-26.000-32,2.000 26.000-32,2.000-26.000 32,-4.000 26.000-96,1.000 0.000-96,0.000-27.000 0,27.000 27.000 63,-26.000 0.000-319,26.000 0.000-161,-26.000 0.000-191,26.000 0.000-738,0.000 0.000-1601,0.000 0.000-4292</inkml:trace>
  <inkml:trace contextRef="#ctx0" brushRef="#br1">23579.000 13590.000 5957,'-27.000'0.000'64,"0.000"0.000"-64,2.000 0.000 545,-2.000 0.000 704,1.000 0.000-256,-27.000 0.000-96,27.000 27.000-417,-27.000-27.000-95,0.000 26.000-65,1.000-26.000 320,-2.000 0.000 65,26.000 26.000-128,-22.000-26.000-97,22.000 28.000 1,-26.000-28.000-33,28.000 0.000 32,0.000 25.000 65,26.000-25.000-193,-26.000 27.000-63,26.000 1.000 127,26.000 24.000-128,0.000-26.000-128,0.000 28.000-32,28.000-2.000-192,-2.000-26.000-64,2.000 28.000 0,0.000-28.000-32,-28.000 1.000-320,0.000 25.000-225,0.000-52.000-416,1.000 27.000-1538,-27.000-27.000-2754</inkml:trace>
  <inkml:trace contextRef="#ctx0" brushRef="#br1">22732.000 13563.000 13004,'-26.000'27.000'128,"0.000"26.000"-160,0.000-27.000 32,-1.000 27.000 288,-1.000 2.000 193,28.000-3.000-225,-27.000 0.000-256,54.000-24.000 0,-27.000-2.000 64,55.000 0.000-96,-29.000 0.000-96,26.000-26.000 160,2.000 0.000 0,-2.000-26.000 160,1.000-26.000 192,-26.000 24.000 129,-1.000-24.000-97,0.000 0.000-127,-26.000-3.000-65,-26.000 2.000 64,0.000 1.000 0,-1.000 25.000-96,0.000 27.000-127,-25.000-27.000-65,26.000 54.000-32,-28.000 0.000 32,28.000 25.000-33,0.000 1.000 33,0.000 2.000-96,26.000-3.000 64,26.000 0.000-160,0.000 2.000-256,27.000-28.000 224,26.000 0.000 95,-26.000-26.000 161,26.000 0.000 97,-53.000-26.000 223,28.000 0.000-96,-26.000 0.000-128,-28.000-2.000-32,0.000 2.000-64,0.000-27.000 0,-28.000 28.000 32,1.000-30.000-64,0.000 30.000-64,-25.000-3.000-96,-1.000 2.000 0,26.000 26.000 32,1.000 0.000 32,0.000 26.000 0,0.000 2.000 64,26.000-3.000 32,0.000 2.000-32,0.000 1.000 0,52.000-3.000 64,-26.000-25.000-32,54.000 27.000 64,-28.000-27.000 64,2.000 0.000 64,-26.000 0.000 64,-4.000-27.000-128,2.000 2.000-31,-26.000 25.000-1,-26.000-28.000-96,2.000 1.000-96,-4.000 2.000-129,-26.000 25.000 161,2.000-28.000-128,-1.000 28.000-32,26.000-26.000 0,-25.000 26.000 96,26.000 26.000 31,-1.000-26.000 65,0.000 0.000-32,27.000 28.000 64,0.000-3.000 32,0.000-25.000 0,27.000 27.000 33,26.000-27.000-98,-27.000 28.000 66,27.000-28.000-1,-26.000 0.000 128,-1.000 0.000 160,0.000-28.000-96,0.000 28.000-128,-26.000 0.000 96,0.000 0.000 161,-26.000 0.000 31,26.000 28.000-288,-26.000-3.000-160,0.000 28.000-32,26.000 1.000-641,0.000-2.000-1537,0.000 1.000-3651</inkml:trace>
  <inkml:trace contextRef="#ctx0" brushRef="#br1">22838.000 13777.000 960,'0.000'0.000'801,"0.000"0.000"-288,0.000 0.000 768,0.000 0.000 352,0.000 0.000-255,0.000 0.000-417,0.000 0.000-257,0.000 0.000-191,0.000 0.000-289,0.000 0.000-32,0.000 0.000 64,0.000 0.000 1,0.000 0.000 95,0.000 0.000-128,0.000 0.000-32,26.000 0.000-63,-26.000 0.000 127,0.000 0.000 64,0.000-28.000-160,0.000 28.000-32,0.000 0.000-32,27.000 0.000 33,-27.000 0.000-33,0.000 0.000 64,27.000 0.000 64,-27.000 0.000-64,26.000 0.000 64,-26.000 0.000-31,26.000-27.000-97,0.000 27.000 32,-26.000 0.000-96,27.000 0.000-32,-27.000 0.000 0,27.000 0.000 32,-27.000 0.000-32,28.000 0.000 0,-4.000-25.000 32,-24.000 25.000-64,26.000 0.000 96,2.000 0.000-32,-28.000-28.000 0,27.000 28.000 0,-27.000 0.000 0,0.000 0.000 32,0.000 0.000-32,0.000 0.000-32,0.000-26.000 0,0.000 26.000 32,0.000 0.000-32,0.000 0.000 64,0.000 0.000-64,0.000 0.000 0,0.000 0.000-64,0.000 0.000 32,0.000 0.000-96,0.000 0.000-224,0.000 0.000-353,0.000 0.000-128,0.000 0.000-192,0.000 0.000-64,0.000 0.000-544,0.000 0.000-417,-27.000 26.000-2947</inkml:trace>
  <inkml:trace contextRef="#ctx0" brushRef="#br1">22970.000 13749.000 8039,'0.000'28.000'897,"0.000"-28.000"-481,0.000 0.000 33,0.000 0.000 287,0.000 0.000-95,26.000-28.000-192,-26.000 28.000-161,27.000 0.000-64,-27.000 0.000 256,27.000 0.000 1,-27.000 0.000-1,28.000 0.000-95,-28.000 0.000 63,24.000 0.000 65,2.000 0.000-1,2.000 0.000-95,-1.000-27.000-65,26.000 27.000-64,-1.000 0.000-32,2.000-25.000 33,24.000 25.000-65,2.000-28.000-32,25.000 2.000-128,2.000 26.000 128,25.000-26.000-64,-27.000-1.000-96,54.000 0.000-64,-27.000 27.000 128,28.000-26.000-128,25.000 0.000 32,-27.000-2.000 32,28.000 3.000 1,0.000-2.000-66,-29.000 1.000 33,30.000-1.000-64,-2.000 0.000 32,-26.000 1.000-192,52.000 26.000-32,-25.000-26.000-160,-2.000 0.000-225,29.000 26.000 96,-2.000-28.000 129,2.000 2.000 32,-2.000 26.000 191,26.000-26.000 226,-50.000-1.000 31,-2.000 27.000-64,-28.000-25.000 0,2.000 25.000 0,-26.000-28.000-32,26.000 1.000-257,-1.000 27.000 33,2.000-25.000 0,-28.000-2.000-129,27.000 0.000 257,-2.000 1.000 128,-25.000 26.000 128,28.000-27.000 161,-28.000 0.000 223,0.000 27.000-95,0.000-26.000-193,-24.000 26.000 32,24.000-26.000-96,-26.000 26.000-64,-1.000-28.000-64,-26.000 28.000 32,-25.000-25.000 193,0.000 25.000 95,-30.000 0.000-192,4.000 0.000-96,-28.000-27.000 0,26.000 27.000-448,-26.000 0.000-289,-26.000-26.000 33,26.000 26.000-962,-28.000 0.000-2177,28.000-27.000-5350</inkml:trace>
  <inkml:trace contextRef="#ctx0" brushRef="#br1">29958.000 12557.000 6470,'27.000'-27.000'7719,"-1.000"27.000"-10217,26.000 0.000 2241,28.000 0.000 994,-1.000 0.000 64,0.000 0.000-673,29.000 27.000-96,-30.000-27.000 544,-24.000 26.000 546,-2.000-26.000-418,-26.000 27.000-448,1.000-27.000-224,0.000 27.000-32,-2.000-1.000 97,-25.000 0.000-97,-25.000 27.000 32,-2.000-26.000-32,-26.000 26.000-32,-26.000 26.000-32,-2.000-26.000 31,57.000 27.000-63,-4.000-53.000-416,28.000-2.000-33,0.000 2.000-832,0.000 1.000-2787</inkml:trace>
  <inkml:trace contextRef="#ctx0" brushRef="#br1">30673.000 12715.000 15855,'0.000'0.000'-193,"-27.000"0.000"386,27.000 27.000 63,-27.000-27.000-288,1.000 27.000 0,-2.000-1.000-32,4.000 1.000 128,24.000 26.000-256,0.000-27.000-97,24.000 0.000 97,4.000 1.000 192,-2.000 0.000 32,28.000-27.000 32,-2.000 0.000 128,1.000 0.000 257,-26.000-27.000-33,25.000 0.000-224,-26.000 1.000-160,-26.000-28.000-96,0.000 29.000-352,0.000-28.000 192,-26.000 26.000 224,-53.000 0.000-96,26.000 1.000 64,-26.000 26.000 96,-2.000 0.000 96,3.000 26.000 64,50.000 1.000-128,28.000 0.000 32,28.000-1.000 64,-1.000 1.000 33,0.000-27.000 95,25.000 25.000-128,-26.000-25.000-128,28.000 0.000 32,-2.000 0.000 64,1.000 0.000 33,0.000 0.000-65,-27.000-25.000 96,-26.000 25.000-192,0.000-27.000-160,-26.000 1.000 128,0.000 26.000 0,-28.000-27.000 0,-24.000 27.000 0,-2.000 0.000-32,28.000 0.000 64,25.000 27.000-96,27.000-1.000 64,0.000 26.000 32,27.000-52.000-96,25.000 28.000 0,-26.000-2.000-129,28.000-26.000-63,-2.000 26.000-160,-26.000-26.000-929,28.000 0.000-2947,-28.000 27.000-7334</inkml:trace>
  <inkml:trace contextRef="#ctx0" brushRef="#br1">30514.000 12689.000 10794,'27.000'0.000'0,"-3.000"0.000"-737,4.000 26.000 609,-28.000-26.000 416,26.000 0.000 929,1.000 0.000-512,0.000 0.000-353,-27.000 27.000 353,0.000-27.000 448,25.000 0.000-320,-25.000 0.000-353,0.000 27.000-95,0.000-27.000-1,0.000 0.000-32,0.000 0.000 97,0.000 0.000-97,-25.000 0.000-320,25.000 0.000 32,-27.000 0.000-64,-26.000-27.000 0,1.000 27.000-64,-30.000-27.000 32,-23.000 1.000-32,0.000-26.000 0,-1.000 25.000-96,-26.000 0.000 32,-26.000 1.000-32,-2.000-1.000 31,28.000-26.000-95,-55.000 28.000 32,3.000-2.000-96,-55.000-26.000 96,1.000 25.000 192,-26.000-24.000 64,-28.000 25.000-32,28.000-26.000-64,-28.000 1.000 64,-24.000 25.000-64,-3.000-26.000 32,2.000-1.000-128,0.000 2.000-33,-1.000 26.000-31,0.000-28.000 128,29.000 1.000 64,-30.000 0.000 0,27.000 1.000 32,28.000-2.000 0,-28.000 1.000 96,55.000 28.000-96,-1.000-29.000 225,-2.000 1.000 31,30.000 26.000-160,23.000 1.000-32,3.000-1.000-96,26.000 2.000 0,26.000-2.000 0,0.000 0.000 0,-2.000 1.000 64,29.000-1.000-32,25.000 27.000 0,1.000-27.000 128,-2.000 27.000-64,57.000-25.000-96,-3.000 25.000 0,1.000 0.000 0,26.000 0.000-96,0.000 0.000-288,26.000 0.000 224,-26.000 0.000 128,0.000 0.000-96,0.000 0.000 32,0.000 0.000 96,-26.000 0.000 0,-2.000 0.000 64,1.000 25.000-64,-25.000-25.000-128,25.000 0.000-961,-26.000 27.000-1314,26.000-27.000-608,2.000 0.000-3587</inkml:trace>
  <inkml:trace contextRef="#ctx0" brushRef="#br1">22362.000 11020.000 10505,'26.000'-26.000'417,"-26.000"26.000"-802,0.000 0.000 193,-53.000 26.000 641,26.000-26.000 31,-51.000 26.000-320,-1.000 1.000-128,-29.000 0.000 32,31.000 25.000 129,-30.000-52.000 223,54.000 28.000-192,-26.000-3.000-160,52.000 3.000-32,1.000-28.000 32,-1.000 25.000 0,27.000 2.000 385,27.000 0.000 480,-1.000-1.000-129,53.000 28.000-479,-26.000-2.000-161,26.000-26.000-160,2.000 28.000-64,-2.000-28.000-833,1.000 28.000-1249,-28.000-29.000-1634</inkml:trace>
  <inkml:trace contextRef="#ctx0" brushRef="#br1">21463.000 11100.000 11370,'24.000'0.000'833,"-24.000"26.000"-1185,-24.000-26.000 95,-3.000 54.000 674,-1.000-29.000 95,2.000 28.000-384,-1.000-26.000-128,3.000 26.000-96,-4.000 1.000-256,56.000-2.000-289,-4.000-26.000 33,3.000 1.000-33,27.000-27.000 609,-3.000 0.000 288,30.000-27.000 353,-29.000 1.000 448,28.000-1.000-160,-53.000-25.000-96,25.000 25.000-321,-52.000-26.000-224,27.000 26.000-95,-54.000-26.000-1,0.000 28.000 32,2.000-3.000-160,-55.000 28.000-32,28.000-26.000-64,-28.000 52.000-32,28.000-26.000-64,-3.000 28.000 31,29.000-3.000-351,-1.000 3.000-225,54.000-3.000-320,27.000 2.000 129,25.000 0.000 799,26.000-27.000 97,-25.000-27.000 257,26.000 27.000 415,-28.000-27.000 225,-24.000 2.000 192,-26.000-3.000-288,-2.000 3.000 0,-26.000-3.000 128,-26.000 28.000-321,-2.000-26.000-320,-26.000 26.000-320,-24.000 26.000-96,24.000 2.000 128,-24.000 25.000-96,51.000-28.000-192,0.000 2.000-161,27.000 26.000 33,0.000-26.000-96,54.000 0.000-930,-1.000 25.000-2946</inkml:trace>
  <inkml:trace contextRef="#ctx0" brushRef="#br1">26437.000 15815.000 3779,'0.000'-27.000'929,"-27.000"27.000"416,27.000-26.000 65,-26.000 0.000 95,26.000 26.000-32,-27.000-26.000 33,2.000 26.000-641,-2.000 0.000-385,0.000 0.000-320,1.000 26.000-160,-1.000 0.000 0,-25.000 0.000-64,25.000 28.000 64,1.000-28.000-64,26.000 26.000 32,0.000 2.000 0,0.000-28.000-32,53.000 28.000 64,-26.000-54.000 96,25.000 25.000 192,28.000-25.000-63,-28.000-25.000 31,1.000-2.000 128,2.000 0.000 33,-31.000 1.000-225,4.000-28.000-32,-2.000 29.000-128,1.000-28.000-64,-27.000-1.000 32,0.000 28.000-224,-27.000-26.000-225,1.000 25.000 33,-26.000 27.000 96,-3.000 0.000 191,2.000 0.000 1,1.000 27.000 64,-2.000-1.000 32,1.000 26.000-32,1.000 2.000 32,52.000-1.000-32,0.000-28.000-32,27.000 2.000-96,-2.000 0.000 32,28.000-1.000 224,1.000-26.000-32,-2.000 0.000 224,1.000-26.000 64,2.000-1.000-63,-3.000 0.000-65,-26.000 2.000-64,-26.000-2.000-96,0.000 1.000-32,0.000-28.000-64,-26.000 28.000-321,-2.000 26.000 97,-23.000 0.000 96,-4.000 0.000 128,2.000 0.000 160,1.000 26.000 0,25.000 1.000-32,1.000 0.000 64,26.000-1.000-96,0.000 1.000 128,26.000-27.000 33,28.000 25.000-33,-29.000-25.000 0,28.000 0.000 0,2.000 0.000 128,-28.000-25.000 193,-3.000 25.000-193,4.000-27.000-224,-28.000 27.000-320,0.000-26.000-929,0.000 26.000-1282,-28.000-27.000-2337</inkml:trace>
  <inkml:trace contextRef="#ctx0" brushRef="#br1">2302.000 15498.000 6918,'26.000'25.000'128,"-26.000"-25.000"-256,27.000 0.000 128,-27.000 0.000 224,24.000 0.000 641,4.000 0.000-192,-1.000 0.000-289,26.000-25.000-128,-28.000 25.000 161,29.000 0.000 127,-1.000 0.000-223,-1.000-27.000-97,1.000 27.000-96,26.000 0.000-128,-24.000 0.000 0,-5.000 0.000 0,5.000 0.000 0,23.000 0.000 0,-24.000 27.000 32,24.000-27.000 128,2.000 0.000-160,-1.000 0.000 32,29.000 0.000 64,-3.000 0.000 160,1.000 0.000-192,-1.000 0.000 129,27.000 0.000 63,-27.000 0.000-160,29.000 25.000 192,-2.000-25.000-96,0.000 0.000-95,2.000 0.000-1,-28.000 0.000 0,26.000 0.000-64,0.000 0.000 0,28.000 0.000 64,-28.000 0.000-64,0.000 0.000 64,25.000 0.000-32,1.000 0.000 0,-26.000 0.000 64,28.000 0.000-96,-1.000 28.000 0,1.000-28.000-32,-1.000 0.000 0,25.000 0.000 64,-26.000 0.000-32,29.000 0.000-32,-3.000 0.000 0,-25.000 0.000 64,27.000 0.000 1,25.000 0.000 95,-26.000-28.000 32,2.000 28.000-32,-3.000 0.000-32,1.000 0.000-128,-1.000 0.000 0,3.000 0.000 0,26.000 0.000 0,-2.000 0.000 0,-1.000 0.000 32,4.000 0.000-64,-4.000-25.000 64,2.000 25.000 0,27.000 0.000 0,-2.000 0.000 32,0.000-27.000 257,30.000 0.000-1,-28.000 27.000-64,25.000-26.000-32,0.000 26.000 33,1.000-27.000-65,-1.000 27.000-96,-25.000 0.000 32,-2.000 0.000 32,3.000 0.000-32,24.000 0.000 32,-54.000 0.000-31,29.000 27.000-65,-54.000-1.000 32,26.000-26.000 128,-24.000 27.000-64,-55.000 0.000-64,0.000-27.000-96,-51.000 25.000-64,-29.000-25.000-256,-25.000 0.000-865,-27.000 28.000-1570,-27.000-28.000-3747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49:38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6273.000 1682.000 352,'-28.000'27.000'608,"28.000"-27.000"449,-26.000 0.000 97,26.000 0.000 31,0.000-27.000-224,-27.000 27.000-161,27.000 0.000 65,0.000 0.000-64,0.000 0.000-417,0.000 0.000 33,27.000 0.000 351,-1.000 0.000-127,26.000 0.000-289,30.000 0.000-127,23.000 0.000-65,27.000 0.000 384,0.000 0.000 161,55.000 0.000-161,-3.000-27.000-223,28.000 27.000-33,-2.000 0.000-32,3.000 0.000-128,-2.000 0.000-192,-24.000 0.000-288,-55.000 0.000-161,-27.000 0.000-928,-26.000 27.000-1698,-26.000-27.000-3587</inkml:trace>
  <inkml:trace contextRef="#ctx0" brushRef="#br0">22442.000 1550.000 4035,'-79.000'0.000'32,"53.000"0.000"673,-1.000 0.000 1025,-1.000 0.000-161,4.000 0.000-160,24.000 0.000-223,0.000 0.000-482,0.000 0.000-31,0.000 0.000 128,24.000 0.000-129,31.000 0.000-351,23.000 0.000-97,2.000 0.000-64,80.000 0.000-96,24.000 0.000 32,55.000 0.000-32,26.000 0.000-32,51.000 27.000 0,3.000-2.000 32,23.000 2.000 32,4.000-1.000 0,-28.000 28.000-63,25.000-28.000-1,-51.000-26.000 0,-2.000 26.000-32,-24.000-26.000 0,-29.000 0.000-417,-50.000 0.000-2466,-55.000 0.000-5348</inkml:trace>
  <inkml:trace contextRef="#ctx0" brushRef="#br1">24534.000 9709.000 1953,'-27.000'-27.000'801,"27.000"27.000"673,-28.000 0.000 127,28.000 0.000 1,-27.000-28.000-65,27.000 28.000-320,-24.000 0.000-96,24.000 0.000 0,-26.000 0.000-64,26.000 0.000-256,0.000 0.000-288,0.000 0.000-129,0.000 0.000-64,0.000 0.000 33,26.000 0.000 31,-26.000 0.000-32,51.000 28.000-192,4.000-28.000 129,-3.000 27.000-97,1.000-27.000 32,26.000 27.000-160,1.000-1.000 32,-2.000 1.000-96,4.000-2.000 0,-4.000 2.000 0,-24.000 0.000 0,24.000-1.000-64,-24.000-26.000-32,-28.000 27.000 0,0.000-27.000-128,-26.000 0.000-353,0.000 0.000-608,-26.000 0.000-1153,0.000-27.000-1057,-28.000 27.000-3620</inkml:trace>
  <inkml:trace contextRef="#ctx0" brushRef="#br1">25036.000 9496.000 9256,'0.000'-52.000'481,"0.000"25.000"63,0.000 27.000 898,0.000-27.000-65,0.000 27.000-704,0.000 0.000-385,0.000 0.000-160,-28.000 27.000 352,4.000 26.000 65,-2.000-1.000-65,-29.000 30.000-63,2.000-32.000-129,1.000 32.000-192,-28.000-4.000 0,1.000 2.000-32,26.000-1.000-32,1.000-26.000-64,25.000-26.000-320,27.000 0.000-897,-28.000-1.000-2178,28.000-26.000-8040</inkml:trace>
  <inkml:trace contextRef="#ctx0" brushRef="#br0">24824.000 10026.000 448,'0.000'0.000'512,"0.000"0.000"-159,0.000 0.000 63,0.000 0.000 385,0.000 0.000 96,0.000 0.000-64,0.000 0.000 127,0.000 0.000-127,0.000 0.000 128,0.000 0.000-96,0.000 0.000-64,0.000 27.000-129,0.000-27.000-95,0.000 0.000-161,26.000 27.000-224,-26.000-27.000 1,0.000 26.000-1,0.000-26.000-64,0.000 26.000-32,0.000-26.000 0,0.000 28.000-32,0.000-28.000 64,0.000 26.000-96,0.000-26.000 0,0.000 26.000 0,26.000-26.000-32,-26.000 26.000 32,0.000 1.000 0,0.000-27.000 1,0.000 27.000-33,0.000-1.000 32,0.000 1.000-32,0.000 0.000 32,0.000-2.000 128,0.000 3.000 32,27.000-3.000-96,-27.000 2.000-32,0.000 0.000-32,27.000-1.000-32,-27.000 1.000 32,0.000-1.000-32,0.000-26.000 32,-27.000 26.000-32,27.000 0.000 0,0.000 2.000 0,0.000-2.000 64,0.000 27.000-64,0.000-28.000 0,0.000 3.000-64,0.000-1.000 32,0.000-2.000 128,-27.000 2.000-160,27.000 0.000 64,0.000-1.000 64,0.000 1.000-64,0.000-2.000 0,0.000 3.000 0,0.000-2.000 0,0.000 2.000-64,0.000-3.000 64,0.000 2.000 64,0.000-1.000-128,0.000 1.000 64,0.000 0.000 0,0.000-1.000 0,0.000 0.000-32,0.000 0.000 0,27.000 1.000 0,-27.000 0.000 32,0.000-1.000 0,0.000 1.000 0,27.000-2.000-32,-27.000 3.000 0,0.000-2.000 32,0.000 0.000 0,0.000 28.000 0,0.000-28.000 32,0.000 1.000-32,0.000-2.000 0,0.000 3.000 0,-27.000-2.000 0,27.000 27.000-32,0.000 0.000 0,-27.000-26.000 0,27.000 25.000 0,0.000-25.000 32,0.000-1.000 0,-26.000 28.000-32,26.000-28.000 32,0.000 0.000 32,-26.000 0.000-32,26.000 2.000-32,0.000-2.000 32,0.000 27.000-64,0.000-28.000-128,0.000 3.000 31,0.000-1.000 97,0.000 0.000 32,0.000-1.000 64,0.000 0.000-128,0.000 2.000 96,0.000-3.000-32,0.000 2.000 0,0.000-1.000 64,-26.000 1.000-32,26.000 26.000 0,0.000-27.000-32,0.000-26.000-32,0.000 26.000 128,0.000 1.000-32,0.000 0.000-32,26.000-27.000 0,-26.000 26.000 0,0.000-26.000 0,0.000 27.000 32,0.000-2.000-32,0.000-25.000 64,0.000 28.000 65,0.000-2.000-65,-26.000 0.000-32,26.000 1.000 0,0.000-27.000-32,0.000 27.000 128,0.000-1.000-32,0.000 1.000-32,0.000 0.000 320,0.000-2.000-31,0.000 2.000-321,26.000 1.000 192,-26.000-3.000 96,0.000 2.000-96,0.000-1.000-63,0.000 27.000-33,0.000-26.000-32,26.000-2.000-32,-26.000 2.000 0,0.000 0.000-32,0.000-1.000 32,0.000 1.000 32,0.000 0.000-96,0.000-2.000 64,0.000 3.000 32,0.000-3.000 192,0.000 2.000-159,0.000 0.000-33,0.000-1.000 64,0.000 26.000-128,0.000-24.000 0,0.000-2.000-32,26.000-26.000 32,-26.000 26.000-64,0.000 2.000 0,0.000-28.000 32,0.000 26.000-32,0.000-26.000-96,27.000 26.000 0,-27.000-26.000-65,0.000 0.000-95,0.000 0.000-320,27.000 0.000-706,-27.000 0.000-1280,0.000 0.000-4100</inkml:trace>
  <inkml:trace contextRef="#ctx0" brushRef="#br0">24666.000 9868.000 928,'0.000'0.000'961,"0.000"0.000"-480,-27.000 0.000-97,27.000 0.000 33,-27.000 0.000-257,27.000 0.000-64,-26.000 0.000-64,0.000 0.000 384,26.000 0.000 129,-26.000 0.000-65,-1.000 0.000-128,-1.000 0.000-63,1.000 0.000-65,3.000 0.000-64,-30.000 0.000-32,27.000 0.000-32,-25.000 0.000-64,25.000 0.000-32,-26.000 0.000 32,1.000 0.000 0,25.000 0.000 0,-53.000 0.000-64,28.000 0.000 96,-1.000 0.000-31,-26.000 0.000 95,-2.000 0.000-96,29.000 0.000 32,-28.000 0.000-32,28.000 0.000 0,-28.000 0.000 64,1.000 0.000-64,-2.000 0.000 128,2.000 0.000 0,2.000 0.000 481,-31.000 0.000 256,29.000 0.000-257,1.000 0.000-319,-29.000 0.000 159,29.000 0.000-128,-28.000 0.000-288,25.000 0.000 0,-24.000 0.000-64,26.000 0.000 33,-29.000 0.000-66,3.000 0.000 66,-27.000 0.000-66,26.000 0.000 33,1.000 0.000 65,-27.000 0.000-33,24.000 0.000 0,3.000 0.000 32,-1.000 0.000-32,1.000-27.000 32,0.000 27.000-64,-3.000 0.000 0,29.000 0.000 64,-26.000-27.000 0,-27.000 27.000-128,26.000 0.000 0,-2.000 0.000-32,-24.000-25.000-64,27.000 25.000-1,-27.000 0.000-63,0.000 0.000 128,27.000 0.000 64,-28.000-27.000 32,1.000 27.000 0,0.000 0.000 64,0.000 0.000-32,0.000 0.000 0,24.000 0.000 0,-24.000-26.000 0,26.000 26.000 0,1.000 0.000 0,-28.000 0.000-64,27.000 0.000 0,26.000-27.000 128,-25.000 27.000-96,0.000 0.000 0,-1.000 0.000 0,-2.000-27.000 0,3.000 27.000 225,0.000 0.000-225,-1.000 0.000-33,1.000 0.000 33,24.000 0.000 33,-24.000 0.000-66,26.000 0.000 1,-1.000 0.000-128,1.000 0.000 96,26.000 0.000 32,-26.000 0.000 32,25.000 0.000 0,0.000 0.000 160,29.000 0.000-96,-2.000 0.000-32,1.000 0.000-192,26.000 27.000-1794,0.000-27.000-6213</inkml:trace>
  <inkml:trace contextRef="#ctx0" brushRef="#br0">11803.000 7961.000 3843,'0.000'0.000'1858,"0.000"0.000"-1826,0.000 0.000-128,-26.000 27.000 608,26.000-2.000 481,0.000 28.000-32,0.000 27.000 641,0.000-1.000-321,0.000 2.000-705,0.000 23.000 289,0.000 3.000-192,26.000-27.000-577,-26.000 25.000 0,27.000-51.000 0,-2.000-2.000-96,2.000 1.000 0,0.000 0.000 0,-27.000-27.000-352,26.000 2.000-545,2.000-28.000-672,-28.000 0.000-1442,24.000 0.000-2819</inkml:trace>
  <inkml:trace contextRef="#ctx0" brushRef="#br0">11407.000 8544.000 7815,'0.000'-27.000'801,"0.000"0.000"-257,51.000 1.000 321,-24.000 0.000-96,27.000-27.000-65,25.000 0.000-159,0.000-1.000-225,-26.000-26.000-160,27.000 28.000-64,-28.000-1.000-96,-25.000-27.000 97,-1.000 55.000-194,2.000-30.000 1,-4.000 55.000 0,-24.000-25.000 64,0.000 25.000-160,0.000 25.000 384,0.000 30.000 32,0.000-3.000-127,0.000 1.000-1,0.000 0.000 0,27.000-1.000-417,1.000 2.000-1024,-1.000 0.000-2146,-1.000-3.000-4259</inkml:trace>
  <inkml:trace contextRef="#ctx0" brushRef="#br0">10878.000 8940.000 9673,'-27.000'0.000'160,"27.000"0.000"-320,0.000 28.000 32,0.000 25.000 320,0.000-1.000 384,27.000 28.000 65,-27.000 25.000-65,0.000 27.000 65,0.000 0.000-289,0.000-25.000-63,0.000 0.000 31,0.000-29.000-224,0.000-24.000 0,0.000-28.000 64,24.000 1.000-96,-24.000-27.000 161,0.000 0.000 95,27.000-27.000-320,1.000 1.000-352,-28.000-28.000-33,26.000 29.000 33,1.000-28.000-1,-27.000-1.000-223,25.000 26.000 63,2.000 3.000 385,0.000 0.000 96,-1.000 25.000 128,-26.000 0.000 129,27.000 0.000 255,-27.000 25.000 1,25.000 28.000-193,-25.000-26.000-160,0.000 26.000-96,0.000-1.000-32,27.000-25.000-352,-27.000 0.000-577,0.000-1.000-577,27.000 1.000-480,-1.000 0.000-2850</inkml:trace>
  <inkml:trace contextRef="#ctx0" brushRef="#br0">11379.000 9232.000 11530,'-26.000'0.000'225,"26.000"26.000"-353,-27.000 1.000 224,27.000 0.000 352,-27.000 25.000-96,27.000 1.000-63,0.000 26.000-97,0.000 1.000 96,0.000-27.000-128,0.000 27.000-96,27.000-27.000 193,0.000-1.000-386,-1.000-25.000-127,2.000 0.000-513,-4.000-1.000 129,3.000-26.000-866,0.000 0.000-896,1.000-26.000-2018</inkml:trace>
  <inkml:trace contextRef="#ctx0" brushRef="#br0">11539.000 9604.000 7879,'24.000'25.000'1281,"-24.000"0.000"0,28.000 3.000-576,-1.000-1.000-481,0.000 0.000-224,-1.000-1.000-800,26.000 1.000-674,-25.000-2.000-256,0.000-25.000-1152,26.000 0.000-1601</inkml:trace>
  <inkml:trace contextRef="#ctx0" brushRef="#br0">11803.000 9604.000 4356,'-80.000'50.000'5060,"54.000"-22.000"-4867,-26.000-1.000 159,25.000 26.000 1314,-28.000-1.000-674,55.000 2.000-895,-24.000-1.000-65,24.000-26.000-833,24.000-2.000-1313,4.000-25.000-577,-1.000 0.000-3074</inkml:trace>
  <inkml:trace contextRef="#ctx0" brushRef="#br0">11803.000 9205.000 12619,'27.000'0.000'385,"-2.000"27.000"-449,2.000-1.000 736,0.000 28.000 802,-27.000-2.000-834,26.000 54.000-319,2.000-26.000-161,-28.000-1.000-128,0.000 28.000 96,0.000-29.000-384,0.000-24.000-33,0.000 26.000-351,0.000-28.000-866,0.000 1.000-736,-28.000-26.000-1601</inkml:trace>
  <inkml:trace contextRef="#ctx0" brushRef="#br0">12306.000 9576.000 8007,'-27.000'0.000'1698,"27.000"0.000"-673,0.000 0.000 1025,0.000 0.000-289,0.000 0.000-896,27.000 0.000-416,26.000 0.000 31,-27.000 0.000-224,27.000 0.000-224,0.000 0.000-128,-1.000-26.000-448,-25.000 26.000-898,1.000 0.000-2369,-2.000 0.000-5350</inkml:trace>
  <inkml:trace contextRef="#ctx0" brushRef="#br0">12333.000 9736.000 14189,'0.000'26.000'128,"26.000"1.000"-256,0.000-27.000 320,27.000 0.000 0,0.000 0.000-96,-1.000 0.000-1313,-25.000 0.000-3779</inkml:trace>
  <inkml:trace contextRef="#ctx0" brushRef="#br0">13048.000 9654.000 11274,'-28.000'0.000'1089,"28.000"0.000"-352,0.000 0.000 384,0.000 0.000-160,0.000 0.000-545,28.000 0.000-224,-28.000 0.000-127,51.000 0.000-1,-24.000 0.000-257,1.000 0.000-768,-2.000 28.000-1153,-2.000-28.000-2338</inkml:trace>
  <inkml:trace contextRef="#ctx0" brushRef="#br0">13866.000 9312.000 6085,'-24.000'-27.000'545,"24.000"0.000"-225,0.000 1.000 1346,0.000 26.000-705,-27.000-27.000-97,27.000 27.000-511,-27.000-27.000-193,-1.000 27.000-64,2.000 27.000 0,2.000 0.000 0,-4.000-1.000-32,1.000 28.000 64,-26.000-2.000-64,53.000 1.000 65,-26.000 0.000-129,26.000-27.000 96,26.000 0.000-96,0.000 2.000 64,1.000-2.000 0,28.000-26.000 32,-31.000 0.000-96,2.000 0.000 0,29.000-26.000 64,-28.000-2.000-32,-27.000 28.000 32,24.000-26.000-32,-24.000 0.000-32,0.000 0.000 32,0.000-1.000 0,0.000 27.000-32,0.000-27.000 64,0.000 27.000 96,-24.000 0.000 64,24.000 27.000 225,0.000 26.000 63,0.000-27.000-255,0.000 28.000-97,0.000 0.000-128,0.000-4.000 64,0.000-22.000-545,24.000 26.000-960,4.000-28.000-1121,-28.000 1.000-1634</inkml:trace>
  <inkml:trace contextRef="#ctx0" brushRef="#br0">14266.000 9470.000 13356,'-27.000'0.000'-224,"27.000"0.000"128,-28.000 26.000 384,1.000 0.000 64,1.000 2.000-287,0.000 26.000-65,26.000-4.000-33,0.000-22.000-191,0.000-1.000-160,26.000 26.000-417,27.000-53.000-320,-25.000 27.000 641,-1.000-27.000 319,23.000 0.000 161,-22.000 0.000 0,-1.000-27.000 257,0.000 1.000 191,-2.000-1.000 161,-25.000 0.000-257,0.000-1.000-32,0.000 3.000-224,-25.000 0.000 225,-2.000-3.000-161,0.000 2.000-128,-1.000 26.000-64,2.000-28.000-256,2.000 28.000-1090,-3.000 0.000-2049</inkml:trace>
  <inkml:trace contextRef="#ctx0" brushRef="#br0">14635.000 9576.000 7719,'0.000'53.000'288,"-27.000"-28.000"545,27.000 30.000 1057,0.000-28.000-673,27.000-1.000-609,0.000 1.000-383,-2.000-27.000-1,2.000 25.000 96,26.000-25.000 129,-1.000-25.000-129,1.000-2.000-224,-25.000 1.000 64,23.000-28.000 224,-51.000 26.000 65,0.000 3.000-161,0.000-28.000-224,-24.000 27.000-64,-31.000 26.000-32,-22.000-28.000-32,22.000 28.000-64,-23.000 0.000-384,24.000 28.000-770,1.000-2.000-2882</inkml:trace>
  <inkml:trace contextRef="#ctx0" brushRef="#br0">12253.000 10822.000 10634,'-26.000'0.000'993,"0.000"-27.000"1121,26.000 27.000-225,26.000 0.000-800,-26.000 0.000-736,26.000 0.000 31,27.000 0.000-320,-26.000 0.000-192,25.000 0.000-320,1.000 0.000-674,0.000 0.000-1216,-27.000 27.000-2242</inkml:trace>
  <inkml:trace contextRef="#ctx0" brushRef="#br0">13020.000 10663.000 2530,'28.000'-28.000'4100,"-28.000"2.000"-3171,-28.000 26.000 1473,28.000 0.000-608,-26.000-26.000-641,-1.000 26.000-513,0.000 26.000-480,2.000 0.000-95,-2.000 28.000 127,27.000-28.000-64,0.000 26.000-64,27.000 3.000-32,-2.000-3.000-160,29.000-25.000-225,0.000-1.000-31,-3.000-26.000 128,4.000 27.000 192,-29.000-27.000-32,26.000-27.000 128,-25.000 27.000 32,0.000-26.000 32,-27.000-1.000 128,0.000-25.000 257,0.000 25.000-1,-27.000-1.000-224,-28.000 3.000 225,31.000-28.000 95,-30.000 27.000-63,27.000 26.000-161,-24.000-28.000-320,23.000 28.000-32,2.000 0.000 0,26.000 0.000-224,0.000 0.000-513,0.000 28.000-864,26.000-2.000-1634,2.000-26.000-3171</inkml:trace>
  <inkml:trace contextRef="#ctx0" brushRef="#br0">13523.000 10822.000 2146,'27.000'25.000'11915,"-27.000"-25.000"-11691,26.000 27.000 929,-26.000-27.000-96,0.000 0.000-737,0.000 27.000-223,0.000-27.000-226,26.000 26.000-255,-26.000-26.000-609,26.000 0.000-1377,1.000 0.000-2627</inkml:trace>
  <inkml:trace contextRef="#ctx0" brushRef="#br0">13894.000 10425.000 12299,'0.000'25.000'897,"0.000"2.000"-577,0.000 0.000 1218,0.000 26.000-193,0.000-1.000-480,0.000 2.000-513,0.000 25.000-32,0.000 1.000-159,0.000-1.000-1,0.000-26.000-192,0.000 0.000 32,0.000 1.000-545,26.000-2.000-352,1.000-26.000-416,0.000-26.000-1057,-1.000 27.000-2499</inkml:trace>
  <inkml:trace contextRef="#ctx0" brushRef="#br0">14266.000 10795.000 12427,'24.000'52.000'961,"2.000"-52.000"-641,2.000 54.000 1218,-1.000-28.000-33,0.000 1.000-704,25.000-2.000-481,-26.000 3.000-352,28.000-2.000-288,-29.000 27.000-1378,2.000-26.000-2690,-1.000-27.000-6886</inkml:trace>
  <inkml:trace contextRef="#ctx0" brushRef="#br0">14582.000 10901.000 13676,'-52.000'53.000'993,"25.000"-28.000"-897,0.000 29.000 193,1.000-1.000 191,-1.000 0.000-480,-25.000 1.000-2498,52.000-2.000-8777</inkml:trace>
  <inkml:trace contextRef="#ctx0" brushRef="#br1">25405.000 9654.000 6470,'0.000'0.000'4996,"0.000"0.000"-4163,0.000-25.000-320,27.000 25.000 640,26.000-25.000-64,-1.000 25.000-417,3.000-28.000-255,50.000 2.000-225,1.000-2.000 0,0.000 2.000-32,0.000 26.000-64,-1.000-26.000-96,2.000 0.000-32,-27.000 26.000 32,-2.000-27.000-160,2.000 0.000-64,-54.000 27.000-321,0.000 0.000-800,1.000-26.000-609,-27.000 26.000-1697,-27.000 0.000-5061</inkml:trace>
  <inkml:trace contextRef="#ctx0" brushRef="#br1">25777.000 9312.000 10537,'26.000'0.000'577,"-26.000"0.000"-577,0.000 0.000 480,0.000 25.000 225,-52.000 2.000-385,25.000 26.000-223,-52.000-26.000-1,26.000 25.000-128,-2.000 2.000 160,-23.000 0.000-96,24.000-4.000 160,29.000-22.000 192,-1.000-1.000-127,26.000-27.000 223,26.000 27.000 289,-1.000-27.000-97,55.000 26.000-159,-28.000-26.000-225,30.000 0.000-160,23.000 0.000-128,0.000 0.000 64,1.000 0.000-96,-26.000 0.000-320,-2.000 0.000-897,-23.000 0.000-2435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50: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19598.000 8212.000 1985,'0.000'-25.000'801,"-25.000"25.000"961,25.000-27.000 64,0.000 27.000-417,0.000 0.000-224,0.000 0.000-128,0.000 0.000-128,0.000 0.000 32,0.000 0.000-257,0.000 0.000-223,0.000 0.000-417,0.000 0.000-64,0.000 0.000 288,25.000 27.000-32,2.000-2.000 225,0.000 29.000-193,-1.000-1.000 97,1.000 0.000-97,-2.000-1.000-32,29.000 3.000-128,-28.000 24.000 32,1.000-26.000-128,-2.000-26.000 64,2.000 25.000-128,0.000-26.000 32,1.000 1.000-64,-2.000 0.000-128,-26.000-2.000-480,24.000-25.000-449,-24.000 0.000-1090,0.000 0.000-960,0.000 0.000-3619</inkml:trace>
  <inkml:trace contextRef="#ctx0" brushRef="#br0">19678.000 8690.000 5701,'0.000'0.000'1153,"-26.000"0.000"160,26.000 0.000-416,0.000 0.000-128,0.000 0.000-161,-27.000 0.000-415,27.000 0.000-1,0.000-27.000 96,-27.000 27.000 225,27.000-25.000 127,0.000 25.000-223,0.000-27.000-193,0.000-26.000-128,0.000 26.000 0,0.000-25.000-96,0.000-3.000 0,0.000 3.000 0,0.000-1.000 64,-25.000 0.000-96,25.000 27.000 288,0.000-27.000 161,25.000 53.000-129,-25.000-27.000-192,0.000 27.000-96,27.000-26.000 32,-27.000 26.000-32,27.000 0.000 64,-1.000 0.000-64,1.000-27.000 32,-2.000 27.000-64,2.000 0.000 0,0.000 0.000-32,-1.000 0.000-256,26.000 27.000-545,-25.000-27.000-705,0.000 26.000-672,1.000-26.000-2338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51:0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23255.000 5948.000 256,'0.000'0.000'544,"0.000"0.000"385,0.000 0.000-32,-26.000 0.000-96,26.000 0.000 32,0.000 0.000-129,0.000 0.000 1,0.000 0.000-353,0.000 0.000 289,0.000 0.000 128,-26.000 0.000 31,26.000 0.000-127,0.000 0.000-64,0.000 25.000-65,-27.000-25.000 129,27.000 0.000-97,-27.000 0.000 97,27.000 0.000-225,0.000 0.000-224,0.000 0.000 33,0.000 0.000 31,-26.000 0.000 32,26.000 0.000-31,0.000 0.000 127,26.000 0.000-96,-26.000 0.000 1,0.000 0.000-225,0.000 0.000 64,0.000 0.000-64,0.000 0.000 128,0.000 0.000-32,27.000 0.000-64,-27.000 0.000 1,27.000-25.000-33,25.000 25.000-32,1.000 0.000-64,26.000-27.000 0,1.000 27.000-128,-2.000-25.000 31,28.000-2.000 65,2.000-1.000 32,-3.000 2.000 0,0.000 0.000 0,27.000 26.000-32,-25.000-26.000 0,-27.000 26.000-96,-2.000 0.000-320,-24.000 0.000-609,-28.000 0.000 192,0.000 0.000 577,-26.000 0.000-385,0.000 0.000-96,-26.000 0.000-480,0.000 0.000-961,-1.000 26.000-288,-26.000-26.000-2275</inkml:trace>
  <inkml:trace contextRef="#ctx0" brushRef="#br0">23573.000 5604.000 2146,'27.000'-27.000'4035,"-27.000"27.000"-3490,0.000-26.000 1473,27.000 26.000 256,-27.000 0.000-929,0.000 0.000-640,0.000 0.000 0,0.000 0.000-193,-27.000 26.000-480,0.000-26.000-64,-27.000 52.000 32,30.000-25.000 0,-31.000 26.000 0,2.000 1.000-32,1.000-2.000 0,-2.000-26.000-128,28.000 29.000 32,0.000-30.000 64,0.000 2.000 64,26.000-2.000 64,0.000-25.000-64,0.000 0.000-32,0.000 28.000 96,0.000-28.000 64,0.000 0.000 64,26.000 0.000 64,0.000 27.000 161,27.000-27.000-33,0.000 0.000-96,-1.000 25.000-160,2.000-25.000-64,24.000 0.000-64,-23.000 27.000-192,-4.000-27.000-320,3.000 0.000-513,-27.000 27.000-641,0.000-27.000-1377,-2.000 26.000-5028</inkml:trace>
  <inkml:trace contextRef="#ctx0" brushRef="#br0">11240.000 5551.000 7431,'-27.000'0.000'960,"27.000"0.000"578,0.000 0.000-353,0.000 0.000-416,0.000 0.000-353,0.000 0.000 129,0.000 0.000 223,27.000 26.000-95,0.000 1.000-225,-1.000-2.000-191,0.000 2.000 95,27.000 26.000-160,-26.000 1.000-96,51.000 24.000-64,-24.000-23.000 32,-2.000 22.000 0,28.000-22.000-32,-28.000-3.000-32,2.000 1.000 0,-27.000 1.000-96,0.000-29.000 32,25.000 2.000-128,-52.000 26.000-224,26.000-26.000-321,1.000-27.000-640,-27.000 26.000-1282,0.000 1.000-1601</inkml:trace>
  <inkml:trace contextRef="#ctx0" brushRef="#br0">11185.000 6397.000 5765,'0.000'0.000'865,"-24.000"0.000"-513,24.000-25.000 321,0.000 25.000 512,0.000 0.000-384,0.000-27.000-97,0.000 27.000-255,0.000-26.000 127,0.000-1.000-159,0.000 0.000-65,0.000 27.000-128,0.000-26.000-64,0.000-26.000-128,0.000 25.000 32,24.000 0.000 33,-24.000-26.000-33,0.000 1.000 64,0.000-28.000-32,0.000 28.000 32,0.000-3.000-64,0.000-23.000-32,0.000 24.000-32,-24.000 1.000 64,24.000 1.000 96,0.000-1.000 0,0.000 53.000 321,0.000-27.000-289,0.000 27.000-64,24.000 0.000 0,4.000 0.000 193,-1.000 27.000-193,26.000-27.000-32,-27.000 26.000-32,27.000-26.000 32,26.000 27.000-32,-26.000-27.000-32,26.000 25.000 64,1.000-25.000-32,-28.000 0.000-96,2.000 0.000-384,0.000 0.000-545,-30.000 0.000-1377,-24.000-25.000-2755</inkml:trace>
  <inkml:trace contextRef="#ctx0" brushRef="#br1">4782.000 12015.000 6598,'0.000'0.000'2338,"0.000"0.000"-1441,0.000 0.000 1249,0.000 0.000 160,0.000 0.000-1345,0.000 25.000-769,0.000 2.000-32,0.000 26.000 161,0.000 27.000 159,0.000 0.000-128,0.000-1.000-127,0.000 1.000-97,0.000-1.000-32,0.000-26.000-32,0.000-1.000-96,0.000 1.000-32,0.000-26.000-128,26.000 0.000-321,-26.000-1.000-384,26.000-26.000-608,-26.000-26.000-1442,0.000 26.000-2722</inkml:trace>
  <inkml:trace contextRef="#ctx0" brushRef="#br1">4570.000 12200.000 12619,'-26.000'26.000'321,"26.000"-26.000"-353,0.000-26.000 736,0.000 26.000 706,26.000 0.000-1090,-26.000-28.000-224,27.000 3.000-32,26.000-2.000 0,-27.000 1.000 0,27.000-1.000-32,-26.000 0.000 32,-1.000 2.000-64,0.000-3.000 0,0.000 3.000-32,1.000 25.000-32,0.000 0.000-32,1.000 25.000 64,-28.000 3.000 96,24.000 24.000 64,2.000 1.000-32,-26.000-1.000-64,28.000 2.000-64,-1.000 0.000-64,0.000-2.000-256,-3.000-25.000-1025,4.000-2.000-2819</inkml:trace>
  <inkml:trace contextRef="#ctx0" brushRef="#br1">4200.000 13286.000 13004,'0.000'53.000'-64,"0.000"-1.000"64,0.000-24.000 256,26.000 25.000 353,-26.000-27.000-449,26.000 27.000-160,-26.000-26.000-128,26.000-1.000-193,-26.000-26.000-672,0.000 27.000-1025,27.000-27.000-1281</inkml:trace>
  <inkml:trace contextRef="#ctx0" brushRef="#br1">4332.000 13100.000 10730,'78.000'0.000'704,"-51.000"0.000"-415,28.000 0.000 95,-3.000 0.000 225,-26.000 0.000-129,1.000 27.000-128,0.000 26.000-159,-1.000-26.000-1,-26.000 25.000 96,-26.000 1.000 449,-1.000 26.000 127,0.000-26.000-31,1.000 29.000-224,26.000-57.000-417,-26.000 2.000 256,26.000-1.000-416,0.000 1.000-160,26.000-27.000 160,0.000 27.000 0,28.000-27.000-288,-2.000 0.000-96,-26.000-27.000-225,28.000 27.000-480,-2.000-27.000-1473,1.000 27.000-3428</inkml:trace>
  <inkml:trace contextRef="#ctx0" brushRef="#br1">5072.000 13154.000 11659,'0.000'0.000'64,"0.000"0.000"0,0.000 0.000 865,28.000-27.000-257,-2.000 0.000-544,-26.000 27.000-128,27.000-25.000 0,0.000 25.000 0,-27.000 0.000 0,0.000 0.000-32,0.000 0.000-256,-27.000 0.000 0,0.000 25.000 64,1.000 2.000 159,-26.000 0.000 33,25.000-1.000 32,0.000 26.000 0,27.000-25.000 97,0.000 26.000 31,0.000-26.000 32,27.000 0.000-64,0.000-2.000 128,25.000 3.000 0,1.000-3.000-128,-26.000-25.000-64,25.000 28.000 32,-26.000-28.000-64,1.000 0.000 65,-27.000 0.000 95,0.000 0.000 576,0.000 26.000 33,-27.000-26.000-545,1.000 28.000-160,-26.000-28.000-160,25.000 25.000-320,-26.000-25.000-673,25.000 27.000-993,28.000-27.000-1025,-24.000 0.000-2050</inkml:trace>
  <inkml:trace contextRef="#ctx0" brushRef="#br1">5577.000 13100.000 10730,'27.000'0.000'1025,"-27.000"0.000"-2146,-27.000 27.000 928,27.000 26.000 1218,-27.000-26.000-320,27.000 25.000-609,0.000 1.000-64,0.000 1.000 256,27.000-29.000-31,0.000 3.000-65,25.000-3.000-32,1.000-25.000-64,-26.000 0.000 192,25.000-25.000 257,1.000-3.000 192,-26.000 3.000-257,-2.000-29.000 353,2.000 1.000-257,-27.000 26.000-31,0.000-25.000-193,-27.000 26.000 33,-25.000-28.000-482,-1.000 54.000-191,-26.000-25.000-96,-2.000 50.000-289,3.000 2.000-1985,0.000 0.000-5606</inkml:trace>
  <inkml:trace contextRef="#ctx0" brushRef="#br1">4808.000 11855.000 10826,'0.000'0.000'1281,"0.000"0.000"-1441,0.000 0.000 192,0.000-26.000 384,0.000 26.000 33,0.000 0.000-481,0.000-26.000 64,0.000 26.000-32,0.000-26.000 96,0.000 26.000-224,0.000-28.000-1538,0.000 2.000-3235</inkml:trace>
  <inkml:trace contextRef="#ctx0" brushRef="#br1">4808.000 11219.000 10762,'-26.000'-52.000'384,"26.000"26.000"-416,-26.000-28.000 224,26.000 28.000-96,0.000-26.000-544,-27.000 24.000-1538,27.000-24.000-512,0.000-2.000-866</inkml:trace>
  <inkml:trace contextRef="#ctx0" brushRef="#br1">4782.000 10345.000 3331,'0.000'-79.000'3971,"-26.000"26.000"-3490,26.000 26.000 63,0.000 0.000-448,0.000-25.000-320,-27.000 24.000-416,27.000 3.000-321,0.000-28.000-128,0.000 26.000-257,0.000 0.000-864</inkml:trace>
  <inkml:trace contextRef="#ctx0" brushRef="#br1">4702.000 9498.000 10281,'0.000'-80.000'1025,"0.000"53.000"-833,-26.000-24.000 225,26.000-4.000 384,0.000 30.000-609,0.000-29.000-737,0.000 28.000-1345,0.000-28.000-800,0.000 29.000-930</inkml:trace>
  <inkml:trace contextRef="#ctx0" brushRef="#br1">4676.000 8702.000 1889,'0.000'-26.000'6534,"0.000"-1.000"-6501,0.000 2.000-33,0.000 25.000 416,0.000 0.000 64,0.000-27.000-640,0.000 27.000-673,0.000 0.000-224,0.000 0.000-3491</inkml:trace>
  <inkml:trace contextRef="#ctx0" brushRef="#br1">4756.000 8544.000 10313,'0.000'0.000'128,"0.000"0.000"-96,-27.000 0.000 225,27.000-27.000 511,0.000 27.000-736,0.000 0.000-352,0.000 0.000-609,0.000 0.000-192,0.000 0.000-512,0.000 0.000-1442</inkml:trace>
  <inkml:trace contextRef="#ctx0" brushRef="#br1">4650.000 8490.000 448,'-26.000'0.000'480,"-1.000"0.000"-319,27.000 0.000-738</inkml:trace>
  <inkml:trace contextRef="#ctx0" brushRef="#br1">4386.000 8517.000 160,'-54.000'0.000'1569,"27.000"0.000"-736,0.000 0.000-353,1.000 0.000 129,0.000 0.000-161,0.000-27.000-191,-1.000 27.000-385,0.000 0.000-673,1.000 0.000-320,0.000 0.000 384,0.000 0.000 225,26.000 0.000-1,-27.000 0.000 225</inkml:trace>
  <inkml:trace contextRef="#ctx0" brushRef="#br1">4278.000 8465.000 11530,'0.000'0.000'1474,"0.000"0.000"-1346,0.000 0.000 1121,0.000-27.000 609,0.000 27.000-993,0.000 0.000-801,0.000 0.000 32,-26.000 0.000 0,26.000-26.000-224,-26.000 26.000-449,0.000 0.000-288,-1.000 0.000-127,0.000 0.000-290,1.000 0.000-704,0.000 0.000-384,-27.000 26.000-577,26.000-26.000-1889</inkml:trace>
  <inkml:trace contextRef="#ctx0" brushRef="#br1">3538.000 8544.000 6245,'-26.000'-27.000'0,"26.000"27.000"-2722</inkml:trace>
  <inkml:trace contextRef="#ctx0" brushRef="#br1">2851.000 8490.000 3779,'-54.000'-25.000'-897,"26.000"25.000"545,-22.000 0.000 320,22.000 0.000 352,-26.000 0.000-288,30.000 0.000-736</inkml:trace>
  <inkml:trace contextRef="#ctx0" brushRef="#br1">2084.000 8517.000 5765,'0.000'0.000'3107,"0.000"0.000"-2146,24.000 0.000 736,3.000 0.000-800,1.000-27.000 64,25.000 27.000-512,-1.000-25.000-417,1.000 25.000-32,-1.000 0.000-64,28.000 0.000-353,-28.000 0.000-800,2.000 0.000-1217,-28.000 0.000-3780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25:38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18874.000 3636.000 12748,'-52.000'0.000'993,"52.000"0.000"192,0.000 0.000-385,0.000 0.000-95,0.000 0.000 32,27.000 0.000-257,-2.000 0.000 193,2.000 27.000-321,26.000-27.000-64,-25.000 0.000-63,23.000 26.000 63,4.000-26.000 32,23.000 0.000-128,-24.000 0.000-31,24.000 0.000-33,-24.000-26.000-128,-1.000 26.000 32,-1.000 0.000-32,-25.000-27.000-321,-1.000 27.000-63,2.000-28.000-289,-4.000 28.000-736,3.000-25.000-32,-27.000 25.000-513,0.000 0.000-1473,-27.000-27.000-3620</inkml:trace>
  <inkml:trace contextRef="#ctx0" brushRef="#br0">19352.000 3476.000 7559,'-27.000'0.000'2018,"0.000"-27.000"-673,27.000 27.000-737,27.000 0.000-383,-27.000 0.000 768,27.000 0.000-129,-1.000 0.000-351,26.000 0.000-129,-25.000 0.000-31,26.000 27.000-1,-1.000 0.000-32,3.000-27.000-128,-28.000 28.000-63,23.000-3.000-65,-22.000 2.000 64,-1.000-2.000-64,0.000 3.000-32,-27.000-1.000 96,0.000 26.000 0,-27.000-28.000 64,0.000 2.000-192,-25.000 26.000-64,-29.000-26.000-128,2.000 26.000-224,26.000-1.000-1698,-26.000 2.000-7047</inkml:trace>
  <inkml:trace contextRef="#ctx0" brushRef="#br0">3791.000 8194.000 2274,'0.000'0.000'2498,"0.000"0.000"-2018,0.000 0.000 321,0.000 0.000 1025,0.000 0.000 0,0.000 0.000-481,0.000 0.000-480,0.000 0.000-321,0.000 0.000-63,0.000 0.000-289,0.000-28.000-64,0.000 28.000 0,0.000 0.000 128,27.000 0.000 161,-27.000-26.000 95,0.000 26.000 129,0.000-27.000-129,0.000 27.000-127,24.000-27.000-97,-24.000 1.000-96,0.000 0.000-96,26.000 0.000-32,-26.000-28.000-32,28.000 28.000 0,-28.000-26.000 65,27.000 25.000-33,0.000-26.000 32,-27.000 26.000-32,25.000-25.000-32,2.000-3.000 0,-27.000 2.000 0,26.000 28.000 0,1.000-29.000 32,0.000 28.000 0,-2.000-28.000 64,2.000 2.000 0,-27.000-1.000 64,26.000 0.000-31,1.000 26.000-33,0.000-25.000-96,-2.000-1.000 224,2.000 1.000-96,-1.000-3.000-96,1.000 3.000-64,-27.000 0.000 32,52.000-3.000 0,-25.000 2.000 0,1.000 1.000 0,25.000-1.000 0,-29.000-1.000 128,4.000-24.000-31,25.000 23.000-97,-26.000 3.000-32,-2.000 0.000 64,29.000-1.000 32,-28.000-1.000-128,1.000 29.000 32,-2.000-30.000 96,29.000 2.000-192,-28.000 1.000 64,2.000-1.000 32,23.000 26.000 32,-24.000-26.000-256,27.000 1.000 256,-27.000 25.000 0,-3.000-26.000 512,4.000 26.000-448,25.000 2.000-96,-26.000-30.000 0,25.000 30.000 64,1.000-28.000-160,-1.000-2.000 160,28.000 3.000-32,-28.000 0.000-64,1.000-1.000 64,2.000 26.000 0,-3.000-26.000-32,-25.000 26.000-32,26.000-25.000 64,-1.000 25.000-32,1.000-26.000 32,-1.000 26.000-32,2.000-25.000 0,-1.000 24.000 32,-1.000-25.000-32,3.000 28.000 32,-2.000-29.000-32,-1.000 28.000-32,1.000-1.000 0,-1.000 0.000 0,2.000 2.000 0,-1.000-3.000 64,-1.000-24.000-32,28.000 25.000 0,-28.000 2.000-32,3.000-3.000 32,-5.000 1.000 32,32.000-25.000-32,-30.000 26.000 32,1.000-1.000-32,26.000 0.000 0,-26.000 1.000 0,28.000-28.000 32,-3.000 29.000-64,0.000-2.000 0,4.000-26.000 0,-30.000 26.000 32,28.000 1.000 0,-28.000-1.000 32,28.000 2.000-32,-28.000-2.000-32,27.000-1.000 32,-27.000 3.000 32,30.000-2.000-32,-4.000-25.000-32,-24.000 24.000 32,24.000 1.000 32,2.000 2.000-128,-28.000-2.000 160,30.000 1.000-128,-32.000 26.000 64,5.000-27.000 0,22.000 0.000-32,-22.000 1.000 32,24.000 0.000-64,-26.000 0.000 32,26.000-1.000 64,-26.000 27.000-64,26.000-27.000 128,-26.000 1.000-160,26.000-1.000-64,-25.000 0.000 160,25.000 2.000 0,-26.000-2.000-64,1.000 1.000 96,24.000-1.000-192,-24.000-1.000 160,24.000 28.000 0,4.000-25.000 64,-30.000-27.000-192,28.000 52.000 96,-2.000-28.000 32,1.000 1.000-64,-26.000 0.000 32,1.000 2.000 64,-2.000 25.000-32,-26.000-27.000 64,29.000 27.000-256,-4.000-26.000 128,3.000 26.000 128,-2.000-27.000-160,1.000 27.000 64,27.000-27.000 0,-28.000 27.000 0,2.000-26.000 96,24.000 0.000-224,-23.000 26.000 128,-4.000 0.000 0,3.000-26.000 64,0.000 26.000-96,-2.000-27.000 32,28.000 27.000 96,-28.000-27.000-160,28.000 27.000 96,-28.000-26.000-64,29.000 26.000 64,-30.000-28.000-64,30.000 28.000-32,-29.000-25.000 160,28.000 25.000-32,-28.000 0.000-192,1.000 0.000 192,1.000-26.000-96,-2.000 26.000 64,2.000 0.000-32,24.000-26.000-96,3.000 26.000 192,-29.000-27.000 0,28.000 27.000-192,-28.000 0.000 96,28.000-28.000 64,-28.000 28.000-128,29.000-25.000 64,-30.000 25.000 0,30.000 0.000 160,-2.000 0.000-192,0.000-27.000 64,1.000 27.000 32,-2.000 0.000 32,-24.000 0.000-64,24.000-27.000-32,3.000 27.000 64,-2.000 0.000-64,1.000-25.000 33,-1.000 25.000 31,-26.000 0.000 128,52.000 0.000-160,-26.000 0.000 0,2.000 0.000 96,25.000 0.000 0,-28.000 0.000-32,2.000-28.000-96,-1.000 28.000 0,-26.000 0.000 192,-1.000 0.000-288,2.000 28.000 128,0.000-28.000 32,-30.000 0.000-96,31.000 0.000 96,-2.000-28.000-32,-27.000 28.000 32,27.000 0.000 1,0.000 0.000-162,-1.000 0.000 129,-25.000-27.000-64,0.000 27.000 32,-27.000 0.000-64,0.000 0.000-64,0.000 0.000-416,-27.000-25.000-1122,0.000 25.000-3491</inkml:trace>
  <inkml:trace contextRef="#ctx0" brushRef="#br0">14560.000 2840.000 6918,'0.000'27.000'737,"0.000"-27.000"-961,28.000 0.000 768,-28.000 0.000-31,27.000 0.000-481,24.000 0.000 32,3.000 0.000-481,0.000 0.000-223,-2.000 0.000-417,1.000-27.000-545,0.000 27.000-800</inkml:trace>
  <inkml:trace contextRef="#ctx0" brushRef="#br0">15461.000 2867.000 4964,'52.000'28.000'961,"-25.000"-28.000"-801,28.000 0.000-96,-5.000 0.000-256,-23.000 0.000-833,28.000 0.000-865,-3.000 0.000-832</inkml:trace>
  <inkml:trace contextRef="#ctx0" brushRef="#br0">16307.000 2920.000 2370,'54.000'0.000'576,"-27.000"27.000"706,0.000-27.000 159,25.000 0.000-961,-26.000 0.000-384,28.000 0.000-224,-29.000 0.000-1441,28.000 0.000-2051</inkml:trace>
  <inkml:trace contextRef="#ctx0" brushRef="#br0">16917.000 3027.000 1153,'54.000'27.000'256,"-29.000"-27.000"288,2.000 26.000 225,26.000-26.000 288,-26.000 0.000 609,-2.000 0.000-577,2.000 26.000-769,-1.000-26.000-320,29.000 0.000-2050</inkml:trace>
  <inkml:trace contextRef="#ctx0" brushRef="#br0">17605.000 3265.000 8456,'52.000'26.000'32,"-25.000"0.000"128,0.000-26.000-32,-1.000 0.000-128,26.000 27.000 32,-25.000-27.000-384,0.000 0.000-705,1.000 0.000-1282</inkml:trace>
  <inkml:trace contextRef="#ctx0" brushRef="#br0">18108.000 3608.000 3747,'53.000'28.000'192,"-53.000"-28.000"-192,27.000 0.000-768,-2.000 0.000-1282</inkml:trace>
  <inkml:trace contextRef="#ctx0" brushRef="#br0">18426.000 3716.000 2914,'27.000'25.000'5445,"-27.000"2.000"-5284,24.000-27.000 543,-24.000 27.000 225,27.000-27.000-673,1.000 26.000-704,-28.000-26.000-641,26.000 27.000 160,-26.000 0.000-961,27.000-1.000-2082</inkml:trace>
  <inkml:trace contextRef="#ctx0" brushRef="#br0">18769.000 4060.000 1473,'27.000'25.000'3876,"-1.000"2.000"-3812,-26.000-27.000 32,27.000 28.000-160,-2.000-28.000-1410,-25.000 25.000-928</inkml:trace>
  <inkml:trace contextRef="#ctx0" brushRef="#br0">19033.000 4244.000 3555,'0.000'28.000'-288</inkml:trace>
  <inkml:trace contextRef="#ctx0" brushRef="#br0">19298.000 4616.000 6694,'54.000'0.000'-128,"-54.000"0.000"32,0.000 0.000-1442</inkml:trace>
  <inkml:trace contextRef="#ctx0" brushRef="#br0">19589.000 4855.000 8584,'28.000'53.000'288,"-28.000"-28.000"-64,27.000 2.000-448,-27.000 0.000-2339</inkml:trace>
  <inkml:trace contextRef="#ctx0" brushRef="#br0">19854.000 5199.000 12267,'27.000'53.000'160,"-27.000"-26.000"-128,0.000-1.000 32,0.000 1.000-864,0.000-2.000-5991</inkml:trace>
  <inkml:trace contextRef="#ctx0" brushRef="#br1">18796.000 6285.000 14093,'-54.000'0.000'672,"29.000"0.000"-383,25.000 0.000 1152,0.000 0.000-448,0.000 0.000-545,25.000 0.000 1,29.000 28.000 95,-1.000-28.000-95,26.000 0.000-1,-1.000 0.000-95,-24.000 0.000-193,27.000 0.000-160,-29.000 0.000 96,28.000 0.000-384,-55.000 0.000-257,29.000 0.000-544,-28.000 0.000-1121,1.000-28.000-3844</inkml:trace>
  <inkml:trace contextRef="#ctx0" brushRef="#br1">19193.000 6046.000 8263,'0.000'27.000'7784,"0.000"0.000"-8361,53.000-27.000 737,-26.000 26.000 513,25.000-26.000 288,1.000 27.000 256,-1.000 0.000-224,2.000-27.000-224,-28.000 25.000-321,26.000 3.000-96,-25.000-3.000-191,-27.000 2.000 63,0.000 26.000 32,-51.000-26.000-160,-3.000 25.000-32,0.000 3.000-64,-24.000-3.000-640,24.000 1.000-1122,-24.000 0.000-1729,24.000-27.000-9514</inkml:trace>
  <inkml:trace contextRef="#ctx0" brushRef="#br1">30414.000 7001.000 15822,'-52.000'0.000'0,"52.000"0.000"97,0.000 0.000 1344,27.000 0.000-512,-2.000 0.000-160,29.000 0.000-289,24.000 25.000-128,2.000-25.000-63,25.000 0.000-33,1.000 0.000-288,-1.000 0.000-481,3.000 0.000-1184,-29.000 0.000-3012</inkml:trace>
  <inkml:trace contextRef="#ctx0" brushRef="#br1">3896.000 7981.000 9064,'-28.000'27.000'481,"28.000"-27.000"-417,0.000 0.000-193,0.000 0.000 258,0.000 0.000 896,0.000 0.000 192,0.000 0.000-609,28.000 0.000-95,-28.000-27.000 31,0.000 27.000-31,0.000 0.000 127,0.000 0.000 1,0.000-27.000-64,0.000 27.000-1,0.000-26.000-95,0.000-1.000-33,27.000 2.000-128,-27.000-30.000 97,27.000 30.000-225,-27.000-2.000-64,25.000-25.000 0,-25.000 24.000 0,27.000-24.000 32,-27.000-1.000 1,26.000 26.000-33,1.000-26.000 32,0.000-1.000 96,-2.000 2.000-96,2.000 26.000-96,-27.000-28.000 96,26.000 1.000 65,1.000 1.000-1,-27.000-1.000-32,27.000 1.000-32,-2.000-30.000-64,2.000 30.000 0,-1.000-1.000 0,1.000 0.000-64,1.000 1.000 0,23.000-28.000 1,3.000 26.000-33,-27.000-24.000 0,25.000 23.000 32,1.000-22.000-32,-1.000 22.000 64,2.000 3.000-32,-28.000 0.000 64,26.000-3.000-192,-25.000 2.000 160,26.000 1.000-96,2.000 25.000 0,-4.000-26.000 64,3.000 0.000 0,-3.000 1.000-289,3.000-2.000 578,25.000 1.000-289,-26.000 1.000 32,1.000-1.000-32,-2.000 25.000 32,1.000-24.000-128,26.000-1.000 64,-25.000 26.000 0,-3.000-25.000 32,4.000-1.000-32,23.000-1.000 32,-24.000 28.000 0,-1.000-28.000-96,-1.000 29.000 128,1.000-28.000-128,2.000 26.000 96,-4.000 0.000-32,3.000-25.000 0,25.000 24.000 0,-26.000-25.000 64,-1.000 28.000-64,2.000-29.000 0,24.000 1.000-64,-24.000 26.000 96,-1.000-26.000-32,-1.000 28.000 32,3.000-29.000-32,-5.000 29.000-64,5.000-30.000 64,-2.000 30.000 32,-1.000-2.000-64,2.000-26.000 32,-2.000 26.000-32,1.000 1.000 64,0.000 0.000-96,-1.000-2.000 64,2.000 3.000 0,0.000-2.000-32,-2.000 1.000 0,2.000-1.000-32,-2.000 0.000 0,1.000 1.000 64,0.000-1.000 0,-1.000 2.000-32,2.000-2.000-64,-2.000-1.000 32,1.000 3.000 160,-27.000 25.000-192,26.000-27.000 96,3.000 0.000 0,-2.000 2.000 0,-1.000-3.000 32,2.000 1.000-64,-2.000 2.000-1,1.000 25.000 33,0.000-27.000 0,-1.000 27.000-32,-25.000-26.000 0,28.000-1.000 32,22.000 27.000 0,-22.000-27.000 0,-5.000 27.000 32,5.000-26.000-96,-2.000 0.000 64,-1.000 26.000 0,2.000-26.000 0,-2.000 26.000-32,1.000 0.000 32,26.000-27.000-32,-26.000 27.000 32,2.000-27.000 96,-3.000 27.000-160,1.000-26.000 64,-1.000 26.000 32,28.000 0.000-64,-27.000-27.000 32,-1.000 27.000-32,2.000-27.000 64,-2.000 27.000-32,29.000 0.000 0,-30.000-25.000 0,3.000 25.000 0,25.000 0.000-32,-26.000-27.000 32,1.000 27.000 0,24.000 0.000 0,-24.000-26.000 0,-2.000 26.000 32,2.000 0.000-32,-3.000-27.000 0,30.000 27.000 0,-29.000 0.000 0,1.000-28.000 96,1.000 28.000-224,-2.000 0.000 288,1.000 0.000-256,2.000-25.000 32,22.000 25.000 160,-22.000 0.000-160,-3.000-27.000 160,1.000 27.000-96,-26.000 0.000-32,25.000 0.000 96,1.000-25.000-64,-1.000 25.000 33,-25.000 0.000-66,26.000 0.000 66,-1.000 0.000-33,1.000 0.000 0,2.000 0.000 64,-4.000-28.000 32,-23.000 28.000-64,25.000 0.000 128,-1.000 0.000-224,-25.000 0.000 128,26.000 0.000-64,-26.000 0.000 0,25.000 0.000 64,1.000 0.000 0,-26.000 0.000-32,25.000 0.000 32,2.000 0.000 0,-3.000 0.000-64,-24.000 0.000 96,27.000-27.000-96,-27.000 27.000 32,25.000 0.000-64,-25.000 0.000 32,26.000 0.000 96,-28.000 0.000-96,29.000 0.000 0,-28.000 0.000 64,26.000 0.000-64,2.000 0.000 32,-28.000 0.000-64,26.000-27.000 64,2.000 27.000 0,0.000 0.000-64,-2.000 0.000 32,2.000 0.000 0,-2.000 0.000 32,1.000 0.000 0,-26.000 0.000-32,26.000 0.000 97,-1.000 0.000-97,1.000-25.000 0,-25.000 25.000 128,23.000 0.000-256,3.000-27.000 192,-3.000 27.000-96,4.000 0.000 64,-2.000 0.000-96,-28.000-26.000 96,29.000 26.000-32,-1.000 0.000 0,-1.000 0.000 32,1.000-27.000 0,-1.000 27.000 0,2.000-27.000 64,0.000 27.000-128,-3.000-26.000 32,4.000 26.000 96,-3.000-26.000 0,1.000 26.000 0,27.000-26.000-32,-28.000 26.000 64,1.000-27.000-32,-1.000 27.000 32,2.000-27.000-32,0.000 1.000-160,-2.000 26.000 161,2.000-28.000-1,-2.000 28.000-96,1.000-25.000-32,0.000 25.000 64,-1.000-26.000-32,2.000 26.000 96,-2.000-26.000-128,1.000 26.000 64,2.000-27.000 0,-5.000 27.000 0,5.000-28.000 0,-4.000 3.000-64,3.000 25.000 32,0.000-27.000 96,-2.000 27.000-224,1.000-27.000 96,26.000 27.000 160,-26.000-25.000-256,2.000 25.000 160,23.000-28.000 32,-24.000 28.000-128,-2.000-27.000 32,1.000 27.000 128,-1.000-25.000-192,1.000-2.000 160,26.000 1.000-128,-26.000-1.000 160,2.000 0.000-128,22.000 27.000 128,-22.000-26.000-160,23.000 0.000 64,-24.000 0.000-64,24.000-1.000 96,-24.000 0.000 0,-2.000 2.000 32,28.000-3.000-64,-2.000 3.000 224,-23.000-3.000-320,24.000 2.000 192,1.000-27.000-320,-2.000 26.000 640,1.000-26.000-480,1.000 1.000 224,-1.000 25.000-256,2.000-26.000 192,24.000 0.000-96,-26.000 1.000 64,1.000 25.000-64,-1.000-26.000 96,-26.000 26.000-160,-25.000 27.000 64,-4.000-25.000-352,-24.000 25.000-737,27.000-27.000-1409,-54.000-1.000-5158</inkml:trace>
  <inkml:trace contextRef="#ctx0" brushRef="#br1">20595.000 5145.000 1729,'28.000'0.000'1826,"-28.000"0.000"-32,0.000 0.000-289,0.000 0.000 321,0.000 0.000 160,0.000 0.000-65,0.000 0.000-447,0.000 0.000-289,0.000 0.000-288,-28.000 0.000-225,2.000 0.000-223,-1.000 0.000-193,-25.000 0.000-64,-1.000 28.000 32,-26.000-28.000-63,-1.000 0.000-33,2.000 0.000-32,-30.000 0.000-32,-24.000 0.000-96,0.000 0.000 32,26.000 0.000 0,-27.000 0.000 0,1.000 0.000 0,0.000 0.000 128,27.000 0.000 0,-1.000 0.000-96,25.000 0.000-64,-24.000-28.000 64,26.000 28.000 0,-1.000 0.000 32,28.000 0.000-32,-1.000 0.000-32,26.000 0.000 0,0.000 0.000-96,27.000 0.000 96,-25.000 0.000-96,-2.000 0.000 32,27.000 0.000 64,0.000 28.000-128,-26.000-28.000 192,26.000 0.000-224,0.000 26.000 128,0.000-26.000 0,0.000 26.000 128,-28.000-26.000-192,28.000 27.000 96,0.000-27.000 32,-27.000 27.000 0,27.000-1.000 32,0.000 1.000-32,0.000 25.000 64,0.000-25.000-128,-24.000 26.000 64,24.000 27.000-96,0.000-28.000 64,0.000 28.000-32,0.000 0.000 32,0.000 0.000 0,0.000 25.000 0,0.000-26.000 64,0.000 27.000-192,0.000 1.000 128,-27.000-2.000-32,27.000 29.000 96,0.000-29.000-32,-28.000-26.000 160,28.000 27.000 160,0.000-27.000-31,-26.000 1.000-33,26.000 0.000-160,0.000 0.000-32,26.000-28.000-64,2.000 0.000 0,-28.000-24.000 0,27.000 24.000-96,-3.000-25.000 96,3.000-1.000 32,27.000-26.000 32,-27.000 27.000 65,25.000 0.000 31,1.000-27.000 32,26.000 0.000-32,1.000 26.000-32,-1.000-26.000-128,-1.000 0.000 0,30.000 26.000-32,-2.000-26.000 32,26.000 0.000 32,0.000 0.000 1,1.000 0.000-65,26.000 0.000 32,-1.000-26.000-32,0.000 26.000-32,28.000 0.000 96,-27.000 0.000-32,27.000 0.000 0,-2.000 0.000-64,2.000 0.000 32,-2.000 0.000 0,29.000 0.000 0,-2.000 0.000 0,2.000 0.000 32,-29.000 0.000-32,55.000 26.000 0,-27.000-26.000 0,25.000 0.000 0,-25.000 0.000 64,26.000 0.000-96,-27.000 26.000 0,2.000-26.000 32,25.000 0.000 32,-25.000 27.000-32,-2.000-27.000-32,-1.000 0.000 96,30.000 0.000-32,-29.000 0.000 32,26.000 0.000-128,3.000 0.000 64,-3.000 0.000 32,2.000 0.000-64,-27.000 0.000 0,25.000-27.000 64,2.000 27.000-32,-28.000 0.000-32,2.000 0.000 64,-2.000-26.000 0,1.000 26.000-96,0.000 0.000 64,0.000-26.000-32,-2.000 26.000 0,-23.000-26.000 0,23.000 26.000 32,-51.000 0.000 32,28.000-27.000-32,-30.000 27.000-32,2.000 0.000 64,1.000-27.000-32,-2.000 27.000-32,1.000 0.000 32,-27.000 0.000 64,1.000 0.000-160,-54.000 0.000 128,1.000 0.000-96,-1.000 0.000 96,26.000 0.000 0,3.000 0.000-32,24.000 0.000 0,-27.000 0.000-96,1.000 0.000 128,-1.000 0.000 32,0.000 0.000-64,-24.000 0.000 0,-2.000 0.000-32,26.000 0.000 64,-25.000 0.000-32,-1.000 0.000 0,1.000 0.000-32,-28.000 0.000 0,3.000 0.000 96,22.000 0.000-64,-22.000 0.000 0,-29.000 0.000 0,1.000 0.000 32,-2.000 0.000-32,2.000 0.000 32,0.000 0.000 0,-1.000-26.000-32,-26.000 26.000-96,27.000 0.000 0,-2.000-27.000 31,2.000 27.000 33,0.000-25.000 96,-27.000 25.000-128,26.000-27.000 96,-26.000 27.000-32,0.000-28.000-32,0.000 3.000 129,0.000-2.000-130,-26.000 2.000 33,26.000-2.000-32,0.000-1.000 0,-27.000-24.000 129,27.000 25.000-162,0.000-26.000 33,0.000 0.000 32,0.000-26.000 0,-27.000 26.000-32,27.000-27.000 64,0.000 1.000-32,0.000-26.000 0,0.000 25.000 32,0.000-27.000-32,0.000 27.000 0,0.000-25.000-32,0.000 25.000-224,0.000 1.000 641,0.000-26.000-353,27.000 25.000 0,-27.000 0.000-128,0.000 0.000-1,0.000 28.000 97,0.000-28.000-64,27.000 0.000-64,-27.000 28.000 128,0.000-1.000-96,0.000-1.000 96,26.000 2.000-32,-26.000 24.000 0,0.000 3.000 0,0.000 25.000-64,-26.000-28.000 96,26.000 3.000-96,-27.000 25.000 32,-25.000 0.000 32,25.000-27.000-32,-26.000 27.000-32,-26.000 0.000 96,26.000 0.000 64,-26.000-27.000-96,-26.000 27.000 0,-3.000 0.000 0,-24.000 0.000 64,0.000 0.000 32,-1.000 0.000-64,-26.000 0.000-64,2.000 0.000 64,-2.000 0.000 64,-54.000 0.000-64,2.000 0.000 0,-26.000 0.000 0,-28.000 0.000-64,25.000 0.000 64,29.000 0.000-32,26.000 0.000 64,1.000 0.000-64,-3.000 0.000 0,-24.000 0.000 64,-2.000 0.000-64,-24.000 0.000 32,24.000 0.000 32,2.000 0.000-32,26.000 0.000-32,-26.000 0.000 64,-2.000-26.000 0,2.000 26.000-64,0.000 0.000 64,-2.000 0.000-32,29.000 0.000 0,-29.000-27.000 0,2.000 27.000 32,-2.000 0.000-96,-24.000 0.000 32,26.000 0.000 128,-2.000 0.000 0,2.000 27.000 32,-1.000-27.000-128,0.000 0.000 32,0.000 0.000 32,-27.000 26.000-64,29.000-26.000-32,-30.000 27.000 64,3.000-27.000 0,-1.000 27.000 160,1.000-27.000 0,-3.000 0.000-96,1.000 0.000 129,2.000 0.000-289,26.000 0.000 128,-29.000 25.000-128,3.000-25.000-129,26.000 28.000-159,-54.000-3.000-449,1.000 29.000-1120,-2.000-1.000-3525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9568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0" algn="l" defTabSz="99568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80" algn="l" defTabSz="99568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20" algn="l" defTabSz="99568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60" algn="l" defTabSz="99568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00" algn="l" defTabSz="99568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40" algn="l" defTabSz="99568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880" algn="l" defTabSz="99568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20" algn="l" defTabSz="99568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FF38DAD-5F37-4EA5-A798-26ED1E45393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4BCD14-5A93-4938-87CE-709050061C51}" type="slidenum">
              <a:rPr 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F41B15-6F5C-47EB-9972-9BA42C6AE2E6}" type="slidenum">
              <a:rPr lang="en-US" smtClean="0">
                <a:solidFill>
                  <a:prstClr val="black"/>
                </a:solidFill>
                <a:latin typeface="Arial" panose="020B0604020202020204" pitchFamily="34" charset="0"/>
              </a:rPr>
            </a:fld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Pop-up Quiz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9pPr>
          </a:lstStyle>
          <a:p>
            <a:fld id="{5C9C8DFF-965F-46B6-9BAF-4ED512A02D89}" type="datetime9">
              <a:rPr lang="en-US" altLang="tr-TR"/>
            </a:fld>
            <a:endParaRPr lang="en-US" altLang="tr-TR"/>
          </a:p>
        </p:txBody>
      </p:sp>
      <p:sp>
        <p:nvSpPr>
          <p:cNvPr id="337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9pPr>
          </a:lstStyle>
          <a:p>
            <a:fld id="{6358F509-CD96-46F3-B615-1D6795C0854B}" type="slidenum">
              <a:rPr lang="en-US" altLang="tr-TR"/>
            </a:fld>
            <a:endParaRPr lang="en-US" altLang="tr-TR"/>
          </a:p>
        </p:txBody>
      </p:sp>
      <p:sp>
        <p:nvSpPr>
          <p:cNvPr id="337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tr-TR" altLang="tr-T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Pop-up Quiz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Pop-up Quiz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9pPr>
          </a:lstStyle>
          <a:p>
            <a:fld id="{02519AC1-5CBA-4191-BBF2-2D590D85D2FD}" type="datetime9">
              <a:rPr lang="en-US" altLang="tr-TR"/>
            </a:fld>
            <a:endParaRPr lang="en-US" altLang="tr-TR"/>
          </a:p>
        </p:txBody>
      </p:sp>
      <p:sp>
        <p:nvSpPr>
          <p:cNvPr id="399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9pPr>
          </a:lstStyle>
          <a:p>
            <a:fld id="{6266E7B2-0E21-44B6-8AF9-F5BF96713949}" type="slidenum">
              <a:rPr lang="en-US" altLang="tr-TR"/>
            </a:fld>
            <a:endParaRPr lang="en-US" altLang="tr-TR"/>
          </a:p>
        </p:txBody>
      </p:sp>
      <p:sp>
        <p:nvSpPr>
          <p:cNvPr id="399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tr-TR" altLang="tr-T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9pPr>
          </a:lstStyle>
          <a:p>
            <a:fld id="{C9393A15-EB52-437F-91AA-75C1BA205C38}" type="datetime9">
              <a:rPr lang="en-US" altLang="tr-TR"/>
            </a:fld>
            <a:endParaRPr lang="en-US" altLang="tr-TR"/>
          </a:p>
        </p:txBody>
      </p:sp>
      <p:sp>
        <p:nvSpPr>
          <p:cNvPr id="419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9pPr>
          </a:lstStyle>
          <a:p>
            <a:fld id="{C55F4F98-2EA0-40E1-B7A8-8A4A951B1851}" type="slidenum">
              <a:rPr lang="en-US" altLang="tr-TR"/>
            </a:fld>
            <a:endParaRPr lang="en-US" altLang="tr-TR"/>
          </a:p>
        </p:txBody>
      </p:sp>
      <p:sp>
        <p:nvSpPr>
          <p:cNvPr id="419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tr-TR" altLang="tr-T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0413" cy="6859588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</a:fld>
            <a:endParaRPr lang="ko-KR" altLang="en-US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5735166" y="5540319"/>
            <a:ext cx="4968552" cy="841803"/>
          </a:xfrm>
          <a:noFill/>
          <a:ln w="9525">
            <a:noFill/>
            <a:miter lim="800000"/>
          </a:ln>
        </p:spPr>
        <p:txBody>
          <a:bodyPr vert="horz" wrap="square" lIns="99569" tIns="49785" rIns="99569" bIns="49785" numCol="1" rtlCol="0" anchor="t" anchorCtr="0" compatLnSpc="1">
            <a:noAutofit/>
          </a:bodyPr>
          <a:lstStyle>
            <a:lvl1pPr marL="0" indent="0" algn="l" defTabSz="99568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anose="020B0609000101010101" pitchFamily="49" charset="-127"/>
              <a:buNone/>
              <a:defRPr lang="ko-KR" altLang="en-US" sz="1200" kern="1200" baseline="0" dirty="0">
                <a:solidFill>
                  <a:srgbClr val="03ECFF"/>
                </a:solidFill>
                <a:effectLst/>
                <a:latin typeface="+mj-lt"/>
                <a:ea typeface="Malgun Gothic" panose="020B0503020000020004" pitchFamily="50" charset="-127"/>
                <a:cs typeface="+mj-cs"/>
              </a:defRPr>
            </a:lvl1pPr>
            <a:lvl2pPr marL="497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5735166" y="3501802"/>
            <a:ext cx="6264696" cy="2190055"/>
          </a:xfrm>
          <a:noFill/>
          <a:ln w="9525">
            <a:noFill/>
            <a:miter lim="800000"/>
          </a:ln>
        </p:spPr>
        <p:txBody>
          <a:bodyPr vert="horz" wrap="square" lIns="99569" tIns="49785" rIns="99569" bIns="49785" numCol="1" rtlCol="0" anchor="t" anchorCtr="0" compatLnSpc="1">
            <a:noAutofit/>
          </a:bodyPr>
          <a:lstStyle>
            <a:lvl1pPr marL="0" indent="0" algn="l" defTabSz="99568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anose="020B0609000101010101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Malgun Gothic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535469"/>
            <a:ext cx="538621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6965" indent="0">
              <a:buNone/>
              <a:defRPr sz="2135" b="1"/>
            </a:lvl7pPr>
            <a:lvl8pPr marL="4266565" indent="0">
              <a:buNone/>
              <a:defRPr sz="2135" b="1"/>
            </a:lvl8pPr>
            <a:lvl9pPr marL="4876165" indent="0">
              <a:buNone/>
              <a:defRPr sz="2135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21" y="2175378"/>
            <a:ext cx="5386216" cy="3952203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562" y="1535469"/>
            <a:ext cx="5388332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6965" indent="0">
              <a:buNone/>
              <a:defRPr sz="2135" b="1"/>
            </a:lvl7pPr>
            <a:lvl8pPr marL="4266565" indent="0">
              <a:buNone/>
              <a:defRPr sz="2135" b="1"/>
            </a:lvl8pPr>
            <a:lvl9pPr marL="4876165" indent="0">
              <a:buNone/>
              <a:defRPr sz="2135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562" y="2175378"/>
            <a:ext cx="5388332" cy="3952203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3" y="273112"/>
            <a:ext cx="4010562" cy="1162320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113" y="273114"/>
            <a:ext cx="6814779" cy="5854469"/>
          </a:xfr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3" y="1435434"/>
            <a:ext cx="4010562" cy="4692149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6965" indent="0">
              <a:buNone/>
              <a:defRPr sz="1200"/>
            </a:lvl7pPr>
            <a:lvl8pPr marL="4266565" indent="0">
              <a:buNone/>
              <a:defRPr sz="1200"/>
            </a:lvl8pPr>
            <a:lvl9pPr marL="487616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406" y="4801712"/>
            <a:ext cx="7314248" cy="566870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406" y="612916"/>
            <a:ext cx="7314248" cy="4115753"/>
          </a:xfr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6965" indent="0">
              <a:buNone/>
              <a:defRPr sz="2665"/>
            </a:lvl7pPr>
            <a:lvl8pPr marL="4266565" indent="0">
              <a:buNone/>
              <a:defRPr sz="2665"/>
            </a:lvl8pPr>
            <a:lvl9pPr marL="4876165" indent="0">
              <a:buNone/>
              <a:defRPr sz="266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406" y="5368581"/>
            <a:ext cx="7314248" cy="805049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6965" indent="0">
              <a:buNone/>
              <a:defRPr sz="1200"/>
            </a:lvl7pPr>
            <a:lvl8pPr marL="4266565" indent="0">
              <a:buNone/>
              <a:defRPr sz="1200"/>
            </a:lvl8pPr>
            <a:lvl9pPr marL="4876165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8049" y="274702"/>
            <a:ext cx="2742843" cy="58528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21" y="274702"/>
            <a:ext cx="8025355" cy="58528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1" y="2130919"/>
            <a:ext cx="10361851" cy="1470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562" y="3887100"/>
            <a:ext cx="8533289" cy="1753006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9435" indent="0" algn="ctr">
              <a:buNone/>
              <a:defRPr/>
            </a:lvl5pPr>
            <a:lvl6pPr marL="2286635" indent="0" algn="ctr">
              <a:buNone/>
              <a:defRPr/>
            </a:lvl6pPr>
            <a:lvl7pPr marL="2743835" indent="0" algn="ctr">
              <a:buNone/>
              <a:defRPr/>
            </a:lvl7pPr>
            <a:lvl8pPr marL="3201035" indent="0" algn="ctr">
              <a:buNone/>
              <a:defRPr/>
            </a:lvl8pPr>
            <a:lvl9pPr marL="3658235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1" y="2130919"/>
            <a:ext cx="10361851" cy="1470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562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6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2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F662A-EF4C-CC4A-84B3-A33EC92E703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47F77-A40A-9A4F-9382-207B8C4395D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59" y="4407921"/>
            <a:ext cx="10361851" cy="136239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59" y="2907387"/>
            <a:ext cx="10361851" cy="1500534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9435" indent="0">
              <a:buNone/>
              <a:defRPr sz="1400"/>
            </a:lvl5pPr>
            <a:lvl6pPr marL="2286635" indent="0">
              <a:buNone/>
              <a:defRPr sz="1400"/>
            </a:lvl6pPr>
            <a:lvl7pPr marL="2743835" indent="0">
              <a:buNone/>
              <a:defRPr sz="1400"/>
            </a:lvl7pPr>
            <a:lvl8pPr marL="3201035" indent="0">
              <a:buNone/>
              <a:defRPr sz="1400"/>
            </a:lvl8pPr>
            <a:lvl9pPr marL="3658235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694" y="1829224"/>
            <a:ext cx="5282512" cy="45333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380" y="1829224"/>
            <a:ext cx="5282512" cy="45333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1" y="274701"/>
            <a:ext cx="10971372" cy="114326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535469"/>
            <a:ext cx="5386216" cy="63991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9435" indent="0">
              <a:buNone/>
              <a:defRPr sz="1600" b="1"/>
            </a:lvl5pPr>
            <a:lvl6pPr marL="2286635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21" y="2175379"/>
            <a:ext cx="5386216" cy="39522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561" y="1535469"/>
            <a:ext cx="5388332" cy="63991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9435" indent="0">
              <a:buNone/>
              <a:defRPr sz="1600" b="1"/>
            </a:lvl5pPr>
            <a:lvl6pPr marL="2286635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561" y="2175379"/>
            <a:ext cx="5388332" cy="39522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1" y="273113"/>
            <a:ext cx="4010562" cy="1162319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113" y="273114"/>
            <a:ext cx="6814779" cy="585446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1" y="1435433"/>
            <a:ext cx="4010562" cy="4692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9435" indent="0">
              <a:buNone/>
              <a:defRPr sz="900"/>
            </a:lvl5pPr>
            <a:lvl6pPr marL="2286635" indent="0">
              <a:buNone/>
              <a:defRPr sz="900"/>
            </a:lvl6pPr>
            <a:lvl7pPr marL="2743835" indent="0">
              <a:buNone/>
              <a:defRPr sz="900"/>
            </a:lvl7pPr>
            <a:lvl8pPr marL="3201035" indent="0">
              <a:buNone/>
              <a:defRPr sz="900"/>
            </a:lvl8pPr>
            <a:lvl9pPr marL="365823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406" y="4801712"/>
            <a:ext cx="7314248" cy="566869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406" y="612917"/>
            <a:ext cx="7314248" cy="41157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9435" indent="0">
              <a:buNone/>
              <a:defRPr sz="2000"/>
            </a:lvl5pPr>
            <a:lvl6pPr marL="2286635" indent="0">
              <a:buNone/>
              <a:defRPr sz="2000"/>
            </a:lvl6pPr>
            <a:lvl7pPr marL="2743835" indent="0">
              <a:buNone/>
              <a:defRPr sz="2000"/>
            </a:lvl7pPr>
            <a:lvl8pPr marL="3201035" indent="0">
              <a:buNone/>
              <a:defRPr sz="2000"/>
            </a:lvl8pPr>
            <a:lvl9pPr marL="3658235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406" y="5368581"/>
            <a:ext cx="7314248" cy="80504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9435" indent="0">
              <a:buNone/>
              <a:defRPr sz="900"/>
            </a:lvl5pPr>
            <a:lvl6pPr marL="2286635" indent="0">
              <a:buNone/>
              <a:defRPr sz="900"/>
            </a:lvl6pPr>
            <a:lvl7pPr marL="2743835" indent="0">
              <a:buNone/>
              <a:defRPr sz="900"/>
            </a:lvl7pPr>
            <a:lvl8pPr marL="3201035" indent="0">
              <a:buNone/>
              <a:defRPr sz="900"/>
            </a:lvl8pPr>
            <a:lvl9pPr marL="365823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88843" y="228653"/>
            <a:ext cx="2692050" cy="613393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694" y="228653"/>
            <a:ext cx="7872975" cy="61339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F662A-EF4C-CC4A-84B3-A33EC92E7035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47F77-A40A-9A4F-9382-207B8C4395D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1" y="2130919"/>
            <a:ext cx="10361851" cy="14703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562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59" y="4407922"/>
            <a:ext cx="10361851" cy="1362390"/>
          </a:xfrm>
        </p:spPr>
        <p:txBody>
          <a:bodyPr anchor="t"/>
          <a:lstStyle>
            <a:lvl1pPr algn="l">
              <a:defRPr sz="5335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59" y="2907386"/>
            <a:ext cx="10361851" cy="1500534"/>
          </a:xfrm>
        </p:spPr>
        <p:txBody>
          <a:bodyPr anchor="b"/>
          <a:lstStyle>
            <a:lvl1pPr marL="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6965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6565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165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21" y="1600572"/>
            <a:ext cx="5384099" cy="4527011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793" y="1600572"/>
            <a:ext cx="5384099" cy="4527011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13" Type="http://schemas.openxmlformats.org/officeDocument/2006/relationships/image" Target="../media/image2.jpeg"/><Relationship Id="rId12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5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4" Type="http://schemas.openxmlformats.org/officeDocument/2006/relationships/theme" Target="../theme/theme3.xml"/><Relationship Id="rId13" Type="http://schemas.openxmlformats.org/officeDocument/2006/relationships/image" Target="../media/image4.emf"/><Relationship Id="rId12" Type="http://schemas.openxmlformats.org/officeDocument/2006/relationships/image" Target="../media/image3.emf"/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  <a:endParaRPr lang="ko-KR" altLang="en-US" dirty="0"/>
          </a:p>
          <a:p>
            <a:pPr lvl="1"/>
            <a:r>
              <a:rPr lang="ko-KR" altLang="en-US" dirty="0"/>
              <a:t>둘째 수준</a:t>
            </a:r>
            <a:endParaRPr lang="ko-KR" altLang="en-US" dirty="0"/>
          </a:p>
          <a:p>
            <a:pPr lvl="2"/>
            <a:r>
              <a:rPr lang="ko-KR" altLang="en-US" dirty="0"/>
              <a:t>셋째 수준</a:t>
            </a:r>
            <a:endParaRPr lang="ko-KR" altLang="en-US" dirty="0"/>
          </a:p>
          <a:p>
            <a:pPr lvl="3"/>
            <a:r>
              <a:rPr lang="ko-KR" altLang="en-US" dirty="0"/>
              <a:t>넷째 수준</a:t>
            </a:r>
            <a:endParaRPr lang="ko-KR" altLang="en-US" dirty="0"/>
          </a:p>
          <a:p>
            <a:pPr lvl="4"/>
            <a:r>
              <a:rPr lang="ko-KR" altLang="en-US" dirty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9568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373380" indent="-373380" algn="l" defTabSz="995680" rtl="0" eaLnBrk="1" latinLnBrk="1" hangingPunct="1">
        <a:spcBef>
          <a:spcPct val="20000"/>
        </a:spcBef>
        <a:buFont typeface="Arial" panose="020B0604020202020204" pitchFamily="34" charset="0"/>
        <a:buChar char="•"/>
        <a:defRPr lang="ko-KR" altLang="en-US" sz="2700" kern="1200" smtClean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808990" indent="-311150" algn="l" defTabSz="995680" rtl="0" eaLnBrk="1" latinLnBrk="1" hangingPunct="1">
        <a:spcBef>
          <a:spcPct val="20000"/>
        </a:spcBef>
        <a:buFont typeface="Arial" panose="020B0604020202020204" pitchFamily="34" charset="0"/>
        <a:buChar char="–"/>
        <a:defRPr lang="ko-KR" altLang="en-US" sz="2000" kern="1200" smtClean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1244600" indent="-248920" algn="l" defTabSz="995680" rtl="0" eaLnBrk="1" latinLnBrk="1" hangingPunct="1">
        <a:spcBef>
          <a:spcPct val="20000"/>
        </a:spcBef>
        <a:buFont typeface="Arial" panose="020B0604020202020204" pitchFamily="34" charset="0"/>
        <a:buChar char="•"/>
        <a:defRPr lang="ko-KR" altLang="en-US" sz="2000" kern="1200" smtClean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1742440" indent="-248920" algn="l" defTabSz="995680" rtl="0" eaLnBrk="1" latinLnBrk="1" hangingPunct="1">
        <a:spcBef>
          <a:spcPct val="20000"/>
        </a:spcBef>
        <a:buFont typeface="Arial" panose="020B0604020202020204" pitchFamily="34" charset="0"/>
        <a:buChar char="–"/>
        <a:defRPr lang="ko-KR" altLang="en-US" sz="2000" kern="1200" smtClean="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2240280" indent="-248920" algn="l" defTabSz="995680" rtl="0" eaLnBrk="1" latinLnBrk="1" hangingPunct="1">
        <a:spcBef>
          <a:spcPct val="20000"/>
        </a:spcBef>
        <a:buFont typeface="Arial" panose="020B0604020202020204" pitchFamily="34" charset="0"/>
        <a:buChar char="»"/>
        <a:defRPr lang="ko-KR" altLang="en-US" sz="20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2738120" indent="-248920" algn="l" defTabSz="995680" rtl="0" eaLnBrk="1" latinLnBrk="1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60" indent="-248920" algn="l" defTabSz="995680" rtl="0" eaLnBrk="1" latinLnBrk="1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00" indent="-248920" algn="l" defTabSz="995680" rtl="0" eaLnBrk="1" latinLnBrk="1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40" indent="-248920" algn="l" defTabSz="995680" rtl="0" eaLnBrk="1" latinLnBrk="1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8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0" algn="l" defTabSz="99568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80" algn="l" defTabSz="99568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20" algn="l" defTabSz="99568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60" algn="l" defTabSz="99568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00" algn="l" defTabSz="99568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40" algn="l" defTabSz="99568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880" algn="l" defTabSz="99568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20" algn="l" defTabSz="99568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274702"/>
            <a:ext cx="10971372" cy="1143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1" y="6357822"/>
            <a:ext cx="2844430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8" y="6357822"/>
            <a:ext cx="3860297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2495172" y="889207"/>
            <a:ext cx="1654043" cy="666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5" dirty="0">
                <a:solidFill>
                  <a:prstClr val="black"/>
                </a:solidFill>
              </a:rPr>
              <a:t>Template</a:t>
            </a:r>
            <a:endParaRPr lang="en-US" sz="1865" dirty="0">
              <a:solidFill>
                <a:prstClr val="black"/>
              </a:solidFill>
            </a:endParaRPr>
          </a:p>
          <a:p>
            <a:r>
              <a:rPr lang="en-US" sz="1865" dirty="0">
                <a:solidFill>
                  <a:prstClr val="black"/>
                </a:solidFill>
              </a:rPr>
              <a:t>vertLeftWhite2</a:t>
            </a:r>
            <a:endParaRPr lang="en-US" sz="1865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042" y="4390136"/>
            <a:ext cx="339251" cy="34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042" y="3780395"/>
            <a:ext cx="339251" cy="34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042" y="4999877"/>
            <a:ext cx="339251" cy="34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042" y="5609619"/>
            <a:ext cx="339251" cy="34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</p:sldLayoutIdLst>
  <p:txStyles>
    <p:titleStyle>
      <a:lvl1pPr algn="ctr" defTabSz="12192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1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17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13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09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12694" y="228653"/>
            <a:ext cx="10565025" cy="990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5342" tIns="42672" rIns="85342" bIns="42672" numCol="1" anchor="b" anchorCtr="0" compatLnSpc="1"/>
          <a:lstStyle/>
          <a:p>
            <a:pPr lvl="0"/>
            <a:r>
              <a:rPr lang="en-US" altLang="en-US"/>
              <a:t>Click to edit Master title style</a:t>
            </a:r>
            <a:endParaRPr lang="en-US" alt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2694" y="1829224"/>
            <a:ext cx="10768198" cy="453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5342" tIns="42672" rIns="85342" bIns="42672" numCol="1" anchor="t" anchorCtr="0" compatLnSpc="1"/>
          <a:lstStyle/>
          <a:p>
            <a:pPr lvl="0"/>
            <a:r>
              <a:rPr lang="en-US" altLang="en-US"/>
              <a:t>Click to edit Master text styles</a:t>
            </a:r>
            <a:endParaRPr lang="en-US" altLang="en-US"/>
          </a:p>
          <a:p>
            <a:pPr lvl="1"/>
            <a:r>
              <a:rPr lang="en-US" altLang="en-US"/>
              <a:t>Second level</a:t>
            </a:r>
            <a:endParaRPr lang="en-US" altLang="en-US"/>
          </a:p>
          <a:p>
            <a:pPr lvl="2"/>
            <a:r>
              <a:rPr lang="en-US" altLang="en-US"/>
              <a:t>Third level</a:t>
            </a:r>
            <a:endParaRPr lang="en-US" altLang="en-US"/>
          </a:p>
          <a:p>
            <a:pPr lvl="3"/>
            <a:r>
              <a:rPr lang="en-US" altLang="en-US"/>
              <a:t>Fourth level</a:t>
            </a:r>
            <a:endParaRPr lang="en-US" altLang="en-US"/>
          </a:p>
          <a:p>
            <a:pPr lvl="4"/>
            <a:r>
              <a:rPr lang="en-US" altLang="en-US"/>
              <a:t>Fifth level</a:t>
            </a:r>
            <a:endParaRPr lang="en-US" altLang="en-US"/>
          </a:p>
        </p:txBody>
      </p:sp>
      <p:sp>
        <p:nvSpPr>
          <p:cNvPr id="3101" name="Rectangle 29"/>
          <p:cNvSpPr>
            <a:spLocks noChangeArrowheads="1"/>
          </p:cNvSpPr>
          <p:nvPr userDrawn="1"/>
        </p:nvSpPr>
        <p:spPr bwMode="gray">
          <a:xfrm>
            <a:off x="0" y="6494378"/>
            <a:ext cx="12190413" cy="452543"/>
          </a:xfrm>
          <a:prstGeom prst="rect">
            <a:avLst/>
          </a:prstGeom>
          <a:solidFill>
            <a:srgbClr val="FEA402"/>
          </a:solidFill>
          <a:ln w="9525" algn="ctr">
            <a:noFill/>
            <a:miter lim="800000"/>
          </a:ln>
        </p:spPr>
        <p:txBody>
          <a:bodyPr wrap="none" lIns="0" tIns="0" rIns="0" bIns="0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200" dirty="0">
                <a:solidFill>
                  <a:srgbClr val="F3F5E7"/>
                </a:solidFill>
              </a:rPr>
              <a:t>                                                       Copyright © 2016 Pearson Education, Ltd.</a:t>
            </a:r>
            <a:endParaRPr lang="en-US" altLang="en-US" sz="1200" dirty="0">
              <a:solidFill>
                <a:srgbClr val="F3F5E7"/>
              </a:solidFill>
            </a:endParaRPr>
          </a:p>
        </p:txBody>
      </p:sp>
      <p:sp>
        <p:nvSpPr>
          <p:cNvPr id="1029" name="Rectangle 31"/>
          <p:cNvSpPr>
            <a:spLocks noChangeArrowheads="1"/>
          </p:cNvSpPr>
          <p:nvPr userDrawn="1"/>
        </p:nvSpPr>
        <p:spPr bwMode="auto">
          <a:xfrm>
            <a:off x="9422173" y="6565833"/>
            <a:ext cx="2844430" cy="23341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>
                <a:solidFill>
                  <a:schemeClr val="bg1"/>
                </a:solidFill>
              </a:rPr>
              <a:t>Chapter 12, Slide </a:t>
            </a:r>
            <a:fld id="{4F8BE2ED-E367-466D-9C36-55A98BD48F9E}" type="slidenum">
              <a:rPr lang="en-US" altLang="en-US" sz="1600">
                <a:solidFill>
                  <a:schemeClr val="bg1"/>
                </a:solidFill>
              </a:rPr>
            </a:fld>
            <a:endParaRPr lang="en-US" altLang="en-US" sz="1600">
              <a:solidFill>
                <a:schemeClr val="bg1"/>
              </a:solidFill>
            </a:endParaRPr>
          </a:p>
        </p:txBody>
      </p:sp>
      <p:pic>
        <p:nvPicPr>
          <p:cNvPr id="24582" name="Picture 32" descr="Pearson_Strap_Bound_White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4" y="6483264"/>
            <a:ext cx="2349194" cy="493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Picture 30" descr="Pearson_Bound_White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490" y="6478500"/>
            <a:ext cx="1940731" cy="470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hf sldNum="0" hdr="0" ftr="0" dt="0"/>
  <p:txStyles>
    <p:titleStyle>
      <a:lvl1pPr algn="l" defTabSz="852805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EA402"/>
          </a:solidFill>
          <a:latin typeface="+mj-lt"/>
          <a:ea typeface="+mj-ea"/>
          <a:cs typeface="+mj-cs"/>
        </a:defRPr>
      </a:lvl1pPr>
      <a:lvl2pPr algn="l" defTabSz="852805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EA40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defTabSz="852805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EA40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defTabSz="852805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EA40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defTabSz="852805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EA40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defTabSz="852805" rtl="0" fontAlgn="base">
        <a:spcBef>
          <a:spcPct val="0"/>
        </a:spcBef>
        <a:spcAft>
          <a:spcPct val="0"/>
        </a:spcAft>
        <a:defRPr sz="4000">
          <a:solidFill>
            <a:srgbClr val="D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852805" rtl="0" fontAlgn="base">
        <a:spcBef>
          <a:spcPct val="0"/>
        </a:spcBef>
        <a:spcAft>
          <a:spcPct val="0"/>
        </a:spcAft>
        <a:defRPr sz="4000">
          <a:solidFill>
            <a:srgbClr val="D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852805" rtl="0" fontAlgn="base">
        <a:spcBef>
          <a:spcPct val="0"/>
        </a:spcBef>
        <a:spcAft>
          <a:spcPct val="0"/>
        </a:spcAft>
        <a:defRPr sz="4000">
          <a:solidFill>
            <a:srgbClr val="D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9435" algn="l" defTabSz="852805" rtl="0" fontAlgn="base">
        <a:spcBef>
          <a:spcPct val="0"/>
        </a:spcBef>
        <a:spcAft>
          <a:spcPct val="0"/>
        </a:spcAft>
        <a:defRPr sz="4000">
          <a:solidFill>
            <a:srgbClr val="D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20675" indent="-320675" algn="l" defTabSz="852805" rtl="0" eaLnBrk="0" fontAlgn="base" hangingPunct="0">
        <a:spcBef>
          <a:spcPct val="20000"/>
        </a:spcBef>
        <a:spcAft>
          <a:spcPct val="0"/>
        </a:spcAft>
        <a:buClr>
          <a:srgbClr val="FEA402"/>
        </a:buClr>
        <a:buSzPct val="60000"/>
        <a:buFont typeface="Wingdings" panose="05000000000000000000" pitchFamily="2" charset="2"/>
        <a:buChar char="n"/>
        <a:defRPr sz="2800">
          <a:solidFill>
            <a:srgbClr val="FFFFFF"/>
          </a:solidFill>
          <a:latin typeface="+mn-lt"/>
          <a:ea typeface="+mn-ea"/>
          <a:cs typeface="+mn-cs"/>
        </a:defRPr>
      </a:lvl1pPr>
      <a:lvl2pPr marL="694055" indent="-268605" algn="l" defTabSz="852805" rtl="0" eaLnBrk="0" fontAlgn="base" hangingPunct="0">
        <a:spcBef>
          <a:spcPct val="20000"/>
        </a:spcBef>
        <a:spcAft>
          <a:spcPct val="0"/>
        </a:spcAft>
        <a:buClr>
          <a:srgbClr val="CC3300"/>
        </a:buClr>
        <a:buSzPct val="55000"/>
        <a:buFont typeface="Wingdings" panose="05000000000000000000" pitchFamily="2" charset="2"/>
        <a:buChar char="n"/>
        <a:defRPr sz="2400">
          <a:solidFill>
            <a:srgbClr val="FFFFFF"/>
          </a:solidFill>
          <a:latin typeface="+mn-lt"/>
          <a:cs typeface="+mn-cs"/>
        </a:defRPr>
      </a:lvl2pPr>
      <a:lvl3pPr marL="1068705" indent="-215900" algn="l" defTabSz="852805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0000"/>
        <a:buFont typeface="Wingdings" panose="05000000000000000000" pitchFamily="2" charset="2"/>
        <a:buChar char="n"/>
        <a:defRPr sz="2000">
          <a:solidFill>
            <a:srgbClr val="FFFFFF"/>
          </a:solidFill>
          <a:latin typeface="+mn-lt"/>
          <a:cs typeface="+mn-cs"/>
        </a:defRPr>
      </a:lvl3pPr>
      <a:lvl4pPr marL="1494155" indent="-212725" algn="l" defTabSz="852805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5000"/>
        <a:buFont typeface="Wingdings" panose="05000000000000000000" pitchFamily="2" charset="2"/>
        <a:buChar char="n"/>
        <a:defRPr>
          <a:solidFill>
            <a:srgbClr val="FFFFFF"/>
          </a:solidFill>
          <a:latin typeface="+mn-lt"/>
          <a:cs typeface="+mn-cs"/>
        </a:defRPr>
      </a:lvl4pPr>
      <a:lvl5pPr marL="1919605" indent="-212725" algn="l" defTabSz="852805" rtl="0" eaLnBrk="0" fontAlgn="base" hangingPunct="0">
        <a:spcBef>
          <a:spcPct val="20000"/>
        </a:spcBef>
        <a:spcAft>
          <a:spcPct val="0"/>
        </a:spcAft>
        <a:buClr>
          <a:srgbClr val="CC3300"/>
        </a:buClr>
        <a:buSzPct val="50000"/>
        <a:buFont typeface="Wingdings" panose="05000000000000000000" pitchFamily="2" charset="2"/>
        <a:buChar char="n"/>
        <a:defRPr>
          <a:solidFill>
            <a:srgbClr val="FFFFFF"/>
          </a:solidFill>
          <a:latin typeface="+mn-lt"/>
          <a:cs typeface="+mn-cs"/>
        </a:defRPr>
      </a:lvl5pPr>
      <a:lvl6pPr marL="2376805" indent="-212725" algn="l" defTabSz="852805" rtl="0" fontAlgn="base">
        <a:spcBef>
          <a:spcPct val="20000"/>
        </a:spcBef>
        <a:spcAft>
          <a:spcPct val="0"/>
        </a:spcAft>
        <a:buClr>
          <a:srgbClr val="FD2B4E"/>
        </a:buClr>
        <a:buSzPct val="50000"/>
        <a:buFont typeface="Wingdings" panose="05000000000000000000" pitchFamily="2" charset="2"/>
        <a:buChar char="n"/>
        <a:defRPr>
          <a:solidFill>
            <a:schemeClr val="tx1"/>
          </a:solidFill>
          <a:latin typeface="+mn-lt"/>
          <a:cs typeface="+mn-cs"/>
        </a:defRPr>
      </a:lvl6pPr>
      <a:lvl7pPr marL="2834005" indent="-212725" algn="l" defTabSz="852805" rtl="0" fontAlgn="base">
        <a:spcBef>
          <a:spcPct val="20000"/>
        </a:spcBef>
        <a:spcAft>
          <a:spcPct val="0"/>
        </a:spcAft>
        <a:buClr>
          <a:srgbClr val="FD2B4E"/>
        </a:buClr>
        <a:buSzPct val="50000"/>
        <a:buFont typeface="Wingdings" panose="05000000000000000000" pitchFamily="2" charset="2"/>
        <a:buChar char="n"/>
        <a:defRPr>
          <a:solidFill>
            <a:schemeClr val="tx1"/>
          </a:solidFill>
          <a:latin typeface="+mn-lt"/>
          <a:cs typeface="+mn-cs"/>
        </a:defRPr>
      </a:lvl7pPr>
      <a:lvl8pPr marL="3291840" indent="-212725" algn="l" defTabSz="852805" rtl="0" fontAlgn="base">
        <a:spcBef>
          <a:spcPct val="20000"/>
        </a:spcBef>
        <a:spcAft>
          <a:spcPct val="0"/>
        </a:spcAft>
        <a:buClr>
          <a:srgbClr val="FD2B4E"/>
        </a:buClr>
        <a:buSzPct val="50000"/>
        <a:buFont typeface="Wingdings" panose="05000000000000000000" pitchFamily="2" charset="2"/>
        <a:buChar char="n"/>
        <a:defRPr>
          <a:solidFill>
            <a:schemeClr val="tx1"/>
          </a:solidFill>
          <a:latin typeface="+mn-lt"/>
          <a:cs typeface="+mn-cs"/>
        </a:defRPr>
      </a:lvl8pPr>
      <a:lvl9pPr marL="3749040" indent="-212725" algn="l" defTabSz="852805" rtl="0" fontAlgn="base">
        <a:spcBef>
          <a:spcPct val="20000"/>
        </a:spcBef>
        <a:spcAft>
          <a:spcPct val="0"/>
        </a:spcAft>
        <a:buClr>
          <a:srgbClr val="FD2B4E"/>
        </a:buClr>
        <a:buSzPct val="50000"/>
        <a:buFont typeface="Wingdings" panose="05000000000000000000" pitchFamily="2" charset="2"/>
        <a:buChar char="n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43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3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0.png"/><Relationship Id="rId8" Type="http://schemas.openxmlformats.org/officeDocument/2006/relationships/tags" Target="../tags/tag116.xml"/><Relationship Id="rId7" Type="http://schemas.openxmlformats.org/officeDocument/2006/relationships/image" Target="../media/image179.png"/><Relationship Id="rId6" Type="http://schemas.openxmlformats.org/officeDocument/2006/relationships/tags" Target="../tags/tag115.xml"/><Relationship Id="rId5" Type="http://schemas.openxmlformats.org/officeDocument/2006/relationships/image" Target="../media/image178.png"/><Relationship Id="rId4" Type="http://schemas.openxmlformats.org/officeDocument/2006/relationships/tags" Target="../tags/tag114.xml"/><Relationship Id="rId3" Type="http://schemas.openxmlformats.org/officeDocument/2006/relationships/image" Target="../media/image177.png"/><Relationship Id="rId21" Type="http://schemas.openxmlformats.org/officeDocument/2006/relationships/notesSlide" Target="../notesSlides/notesSlide32.xml"/><Relationship Id="rId20" Type="http://schemas.openxmlformats.org/officeDocument/2006/relationships/slideLayout" Target="../slideLayouts/slideLayout4.xml"/><Relationship Id="rId2" Type="http://schemas.openxmlformats.org/officeDocument/2006/relationships/tags" Target="../tags/tag113.xml"/><Relationship Id="rId19" Type="http://schemas.openxmlformats.org/officeDocument/2006/relationships/image" Target="../media/image185.png"/><Relationship Id="rId18" Type="http://schemas.openxmlformats.org/officeDocument/2006/relationships/customXml" Target="../ink/ink10.xml"/><Relationship Id="rId17" Type="http://schemas.openxmlformats.org/officeDocument/2006/relationships/image" Target="../media/image184.png"/><Relationship Id="rId16" Type="http://schemas.openxmlformats.org/officeDocument/2006/relationships/customXml" Target="../ink/ink9.xml"/><Relationship Id="rId15" Type="http://schemas.openxmlformats.org/officeDocument/2006/relationships/image" Target="../media/image183.png"/><Relationship Id="rId14" Type="http://schemas.openxmlformats.org/officeDocument/2006/relationships/tags" Target="../tags/tag119.xml"/><Relationship Id="rId13" Type="http://schemas.openxmlformats.org/officeDocument/2006/relationships/image" Target="../media/image182.png"/><Relationship Id="rId12" Type="http://schemas.openxmlformats.org/officeDocument/2006/relationships/tags" Target="../tags/tag118.xml"/><Relationship Id="rId11" Type="http://schemas.openxmlformats.org/officeDocument/2006/relationships/image" Target="../media/image181.png"/><Relationship Id="rId10" Type="http://schemas.openxmlformats.org/officeDocument/2006/relationships/tags" Target="../tags/tag117.xml"/><Relationship Id="rId1" Type="http://schemas.openxmlformats.org/officeDocument/2006/relationships/chart" Target="../charts/char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1" Type="http://schemas.openxmlformats.org/officeDocument/2006/relationships/customXml" Target="../ink/ink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24.jpeg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9.png"/><Relationship Id="rId1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3.wmf"/><Relationship Id="rId1" Type="http://schemas.openxmlformats.org/officeDocument/2006/relationships/oleObject" Target="../embeddings/oleObject1.bin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4.wmf"/><Relationship Id="rId1" Type="http://schemas.openxmlformats.org/officeDocument/2006/relationships/oleObject" Target="../embeddings/oleObject2.bin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5.wmf"/><Relationship Id="rId1" Type="http://schemas.openxmlformats.org/officeDocument/2006/relationships/oleObject" Target="../embeddings/oleObject3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vmlDrawing" Target="../drawings/vmlDrawing4.v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w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46.emf"/><Relationship Id="rId1" Type="http://schemas.openxmlformats.org/officeDocument/2006/relationships/oleObject" Target="../embeddings/oleObject4.bin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9.wmf"/><Relationship Id="rId1" Type="http://schemas.openxmlformats.org/officeDocument/2006/relationships/oleObject" Target="../embeddings/oleObject6.bin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9.wmf"/><Relationship Id="rId1" Type="http://schemas.openxmlformats.org/officeDocument/2006/relationships/oleObject" Target="../embeddings/oleObject7.bin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0.wmf"/><Relationship Id="rId1" Type="http://schemas.openxmlformats.org/officeDocument/2006/relationships/oleObject" Target="../embeddings/oleObject8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3.xml"/><Relationship Id="rId4" Type="http://schemas.openxmlformats.org/officeDocument/2006/relationships/image" Target="../media/image62.png"/><Relationship Id="rId3" Type="http://schemas.openxmlformats.org/officeDocument/2006/relationships/tags" Target="../tags/tag2.xml"/><Relationship Id="rId2" Type="http://schemas.openxmlformats.org/officeDocument/2006/relationships/image" Target="../media/image61.png"/><Relationship Id="rId1" Type="http://schemas.openxmlformats.org/officeDocument/2006/relationships/tags" Target="../tags/tag1.xml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tags" Target="../tags/tag4.xml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tags" Target="../tags/tag5.xml"/></Relationships>
</file>

<file path=ppt/slides/_rels/slide5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image" Target="../media/image76.png"/><Relationship Id="rId7" Type="http://schemas.openxmlformats.org/officeDocument/2006/relationships/tags" Target="../tags/tag9.xml"/><Relationship Id="rId6" Type="http://schemas.openxmlformats.org/officeDocument/2006/relationships/image" Target="../media/image75.png"/><Relationship Id="rId5" Type="http://schemas.openxmlformats.org/officeDocument/2006/relationships/tags" Target="../tags/tag8.xml"/><Relationship Id="rId4" Type="http://schemas.openxmlformats.org/officeDocument/2006/relationships/image" Target="../media/image74.png"/><Relationship Id="rId3" Type="http://schemas.openxmlformats.org/officeDocument/2006/relationships/tags" Target="../tags/tag7.xml"/><Relationship Id="rId2" Type="http://schemas.openxmlformats.org/officeDocument/2006/relationships/image" Target="../media/image73.png"/><Relationship Id="rId1" Type="http://schemas.openxmlformats.org/officeDocument/2006/relationships/tags" Target="../tags/tag6.xml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image" Target="../media/image78.png"/><Relationship Id="rId7" Type="http://schemas.openxmlformats.org/officeDocument/2006/relationships/tags" Target="../tags/tag13.xml"/><Relationship Id="rId6" Type="http://schemas.openxmlformats.org/officeDocument/2006/relationships/image" Target="../media/image77.png"/><Relationship Id="rId5" Type="http://schemas.openxmlformats.org/officeDocument/2006/relationships/tags" Target="../tags/tag12.xml"/><Relationship Id="rId4" Type="http://schemas.openxmlformats.org/officeDocument/2006/relationships/image" Target="../media/image73.png"/><Relationship Id="rId3" Type="http://schemas.openxmlformats.org/officeDocument/2006/relationships/tags" Target="../tags/tag11.xml"/><Relationship Id="rId2" Type="http://schemas.openxmlformats.org/officeDocument/2006/relationships/image" Target="../media/image61.png"/><Relationship Id="rId1" Type="http://schemas.openxmlformats.org/officeDocument/2006/relationships/tags" Target="../tags/tag10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image" Target="../media/image81.png"/><Relationship Id="rId7" Type="http://schemas.openxmlformats.org/officeDocument/2006/relationships/tags" Target="../tags/tag16.xml"/><Relationship Id="rId6" Type="http://schemas.openxmlformats.org/officeDocument/2006/relationships/image" Target="../media/image80.png"/><Relationship Id="rId5" Type="http://schemas.openxmlformats.org/officeDocument/2006/relationships/tags" Target="../tags/tag15.xml"/><Relationship Id="rId4" Type="http://schemas.openxmlformats.org/officeDocument/2006/relationships/image" Target="../media/image79.png"/><Relationship Id="rId3" Type="http://schemas.openxmlformats.org/officeDocument/2006/relationships/tags" Target="../tags/tag14.xml"/><Relationship Id="rId2" Type="http://schemas.openxmlformats.org/officeDocument/2006/relationships/chart" Target="../charts/chart3.xml"/><Relationship Id="rId17" Type="http://schemas.openxmlformats.org/officeDocument/2006/relationships/slideLayout" Target="../slideLayouts/slideLayout4.xml"/><Relationship Id="rId16" Type="http://schemas.openxmlformats.org/officeDocument/2006/relationships/tags" Target="../tags/tag21.xml"/><Relationship Id="rId15" Type="http://schemas.openxmlformats.org/officeDocument/2006/relationships/image" Target="../media/image84.png"/><Relationship Id="rId14" Type="http://schemas.openxmlformats.org/officeDocument/2006/relationships/tags" Target="../tags/tag20.xml"/><Relationship Id="rId13" Type="http://schemas.openxmlformats.org/officeDocument/2006/relationships/image" Target="../media/image83.png"/><Relationship Id="rId12" Type="http://schemas.openxmlformats.org/officeDocument/2006/relationships/tags" Target="../tags/tag19.xml"/><Relationship Id="rId11" Type="http://schemas.openxmlformats.org/officeDocument/2006/relationships/tags" Target="../tags/tag18.xml"/><Relationship Id="rId10" Type="http://schemas.openxmlformats.org/officeDocument/2006/relationships/image" Target="../media/image82.png"/><Relationship Id="rId1" Type="http://schemas.openxmlformats.org/officeDocument/2006/relationships/chart" Target="../charts/chart2.xml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image" Target="../media/image81.png"/><Relationship Id="rId7" Type="http://schemas.openxmlformats.org/officeDocument/2006/relationships/tags" Target="../tags/tag24.xml"/><Relationship Id="rId6" Type="http://schemas.openxmlformats.org/officeDocument/2006/relationships/image" Target="../media/image80.png"/><Relationship Id="rId5" Type="http://schemas.openxmlformats.org/officeDocument/2006/relationships/tags" Target="../tags/tag23.xml"/><Relationship Id="rId4" Type="http://schemas.openxmlformats.org/officeDocument/2006/relationships/image" Target="../media/image79.png"/><Relationship Id="rId3" Type="http://schemas.openxmlformats.org/officeDocument/2006/relationships/tags" Target="../tags/tag22.xml"/><Relationship Id="rId23" Type="http://schemas.openxmlformats.org/officeDocument/2006/relationships/slideLayout" Target="../slideLayouts/slideLayout4.xml"/><Relationship Id="rId22" Type="http://schemas.openxmlformats.org/officeDocument/2006/relationships/image" Target="../media/image87.png"/><Relationship Id="rId21" Type="http://schemas.openxmlformats.org/officeDocument/2006/relationships/customXml" Target="../ink/ink4.xml"/><Relationship Id="rId20" Type="http://schemas.openxmlformats.org/officeDocument/2006/relationships/image" Target="../media/image86.png"/><Relationship Id="rId2" Type="http://schemas.openxmlformats.org/officeDocument/2006/relationships/chart" Target="../charts/chart5.xml"/><Relationship Id="rId19" Type="http://schemas.openxmlformats.org/officeDocument/2006/relationships/customXml" Target="../ink/ink3.xml"/><Relationship Id="rId18" Type="http://schemas.openxmlformats.org/officeDocument/2006/relationships/image" Target="../media/image85.png"/><Relationship Id="rId17" Type="http://schemas.openxmlformats.org/officeDocument/2006/relationships/customXml" Target="../ink/ink2.xml"/><Relationship Id="rId16" Type="http://schemas.openxmlformats.org/officeDocument/2006/relationships/tags" Target="../tags/tag29.xml"/><Relationship Id="rId15" Type="http://schemas.openxmlformats.org/officeDocument/2006/relationships/image" Target="../media/image84.png"/><Relationship Id="rId14" Type="http://schemas.openxmlformats.org/officeDocument/2006/relationships/tags" Target="../tags/tag28.xml"/><Relationship Id="rId13" Type="http://schemas.openxmlformats.org/officeDocument/2006/relationships/image" Target="../media/image83.png"/><Relationship Id="rId12" Type="http://schemas.openxmlformats.org/officeDocument/2006/relationships/tags" Target="../tags/tag27.xml"/><Relationship Id="rId11" Type="http://schemas.openxmlformats.org/officeDocument/2006/relationships/tags" Target="../tags/tag26.xml"/><Relationship Id="rId10" Type="http://schemas.openxmlformats.org/officeDocument/2006/relationships/image" Target="../media/image82.png"/><Relationship Id="rId1" Type="http://schemas.openxmlformats.org/officeDocument/2006/relationships/chart" Target="../charts/char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90.png"/><Relationship Id="rId8" Type="http://schemas.openxmlformats.org/officeDocument/2006/relationships/tags" Target="../tags/tag33.xml"/><Relationship Id="rId7" Type="http://schemas.openxmlformats.org/officeDocument/2006/relationships/image" Target="../media/image89.png"/><Relationship Id="rId6" Type="http://schemas.openxmlformats.org/officeDocument/2006/relationships/tags" Target="../tags/tag32.xml"/><Relationship Id="rId5" Type="http://schemas.openxmlformats.org/officeDocument/2006/relationships/image" Target="../media/image88.png"/><Relationship Id="rId4" Type="http://schemas.openxmlformats.org/officeDocument/2006/relationships/tags" Target="../tags/tag31.xml"/><Relationship Id="rId3" Type="http://schemas.openxmlformats.org/officeDocument/2006/relationships/image" Target="../media/image79.png"/><Relationship Id="rId2" Type="http://schemas.openxmlformats.org/officeDocument/2006/relationships/tags" Target="../tags/tag30.xml"/><Relationship Id="rId16" Type="http://schemas.openxmlformats.org/officeDocument/2006/relationships/slideLayout" Target="../slideLayouts/slideLayout4.xml"/><Relationship Id="rId15" Type="http://schemas.openxmlformats.org/officeDocument/2006/relationships/image" Target="../media/image81.png"/><Relationship Id="rId14" Type="http://schemas.openxmlformats.org/officeDocument/2006/relationships/tags" Target="../tags/tag36.xml"/><Relationship Id="rId13" Type="http://schemas.openxmlformats.org/officeDocument/2006/relationships/image" Target="../media/image84.png"/><Relationship Id="rId12" Type="http://schemas.openxmlformats.org/officeDocument/2006/relationships/tags" Target="../tags/tag35.xml"/><Relationship Id="rId11" Type="http://schemas.openxmlformats.org/officeDocument/2006/relationships/image" Target="../media/image91.png"/><Relationship Id="rId10" Type="http://schemas.openxmlformats.org/officeDocument/2006/relationships/tags" Target="../tags/tag34.xml"/><Relationship Id="rId1" Type="http://schemas.openxmlformats.org/officeDocument/2006/relationships/chart" Target="../charts/chart6.xml"/></Relationships>
</file>

<file path=ppt/slides/_rels/slide6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92.png"/></Relationships>
</file>

<file path=ppt/slides/_rels/slide6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92.png"/></Relationships>
</file>

<file path=ppt/slides/_rels/slide6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92.png"/></Relationships>
</file>

<file path=ppt/slides/_rels/slide6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92.png"/></Relationships>
</file>

<file path=ppt/slides/_rels/slide6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9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6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tags" Target="../tags/tag41.xml"/><Relationship Id="rId7" Type="http://schemas.openxmlformats.org/officeDocument/2006/relationships/tags" Target="../tags/tag40.xml"/><Relationship Id="rId6" Type="http://schemas.openxmlformats.org/officeDocument/2006/relationships/image" Target="../media/image73.png"/><Relationship Id="rId5" Type="http://schemas.openxmlformats.org/officeDocument/2006/relationships/tags" Target="../tags/tag39.xml"/><Relationship Id="rId4" Type="http://schemas.openxmlformats.org/officeDocument/2006/relationships/image" Target="../media/image97.png"/><Relationship Id="rId3" Type="http://schemas.openxmlformats.org/officeDocument/2006/relationships/tags" Target="../tags/tag38.xml"/><Relationship Id="rId2" Type="http://schemas.openxmlformats.org/officeDocument/2006/relationships/image" Target="../media/image90.png"/><Relationship Id="rId1" Type="http://schemas.openxmlformats.org/officeDocument/2006/relationships/tags" Target="../tags/tag3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101.png"/><Relationship Id="rId5" Type="http://schemas.openxmlformats.org/officeDocument/2006/relationships/tags" Target="../tags/tag44.xml"/><Relationship Id="rId4" Type="http://schemas.openxmlformats.org/officeDocument/2006/relationships/image" Target="../media/image100.png"/><Relationship Id="rId3" Type="http://schemas.openxmlformats.org/officeDocument/2006/relationships/tags" Target="../tags/tag43.xml"/><Relationship Id="rId2" Type="http://schemas.openxmlformats.org/officeDocument/2006/relationships/image" Target="../media/image99.png"/><Relationship Id="rId1" Type="http://schemas.openxmlformats.org/officeDocument/2006/relationships/tags" Target="../tags/tag4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3.png"/><Relationship Id="rId1" Type="http://schemas.openxmlformats.org/officeDocument/2006/relationships/image" Target="../media/image102.jpeg"/></Relationships>
</file>

<file path=ppt/slides/_rels/slide7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3" Type="http://schemas.openxmlformats.org/officeDocument/2006/relationships/tags" Target="../tags/tag46.xml"/><Relationship Id="rId2" Type="http://schemas.openxmlformats.org/officeDocument/2006/relationships/image" Target="../media/image104.png"/><Relationship Id="rId1" Type="http://schemas.openxmlformats.org/officeDocument/2006/relationships/tags" Target="../tags/tag45.xml"/></Relationships>
</file>

<file path=ppt/slides/_rels/slide7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image" Target="../media/image107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112.png"/><Relationship Id="rId6" Type="http://schemas.openxmlformats.org/officeDocument/2006/relationships/customXml" Target="../ink/ink5.xml"/><Relationship Id="rId5" Type="http://schemas.openxmlformats.org/officeDocument/2006/relationships/image" Target="../media/image111.png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image" Target="../media/image81.png"/><Relationship Id="rId1" Type="http://schemas.openxmlformats.org/officeDocument/2006/relationships/tags" Target="../tags/tag4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115.png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image" Target="../media/image114.png"/><Relationship Id="rId3" Type="http://schemas.openxmlformats.org/officeDocument/2006/relationships/tags" Target="../tags/tag51.xml"/><Relationship Id="rId2" Type="http://schemas.openxmlformats.org/officeDocument/2006/relationships/image" Target="../media/image81.png"/><Relationship Id="rId1" Type="http://schemas.openxmlformats.org/officeDocument/2006/relationships/tags" Target="../tags/tag50.xml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image" Target="../media/image90.png"/><Relationship Id="rId7" Type="http://schemas.openxmlformats.org/officeDocument/2006/relationships/tags" Target="../tags/tag56.xml"/><Relationship Id="rId6" Type="http://schemas.openxmlformats.org/officeDocument/2006/relationships/image" Target="../media/image89.png"/><Relationship Id="rId5" Type="http://schemas.openxmlformats.org/officeDocument/2006/relationships/tags" Target="../tags/tag55.xml"/><Relationship Id="rId4" Type="http://schemas.openxmlformats.org/officeDocument/2006/relationships/image" Target="../media/image79.png"/><Relationship Id="rId3" Type="http://schemas.openxmlformats.org/officeDocument/2006/relationships/tags" Target="../tags/tag54.xml"/><Relationship Id="rId2" Type="http://schemas.openxmlformats.org/officeDocument/2006/relationships/image" Target="../media/image117.png"/><Relationship Id="rId13" Type="http://schemas.openxmlformats.org/officeDocument/2006/relationships/slideLayout" Target="../slideLayouts/slideLayout4.xml"/><Relationship Id="rId12" Type="http://schemas.openxmlformats.org/officeDocument/2006/relationships/image" Target="../media/image118.png"/><Relationship Id="rId11" Type="http://schemas.openxmlformats.org/officeDocument/2006/relationships/customXml" Target="../ink/ink6.xml"/><Relationship Id="rId10" Type="http://schemas.openxmlformats.org/officeDocument/2006/relationships/image" Target="../media/image91.png"/><Relationship Id="rId1" Type="http://schemas.openxmlformats.org/officeDocument/2006/relationships/image" Target="../media/image116.png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tags" Target="../tags/tag61.xml"/><Relationship Id="rId8" Type="http://schemas.openxmlformats.org/officeDocument/2006/relationships/image" Target="../media/image90.png"/><Relationship Id="rId7" Type="http://schemas.openxmlformats.org/officeDocument/2006/relationships/tags" Target="../tags/tag60.xml"/><Relationship Id="rId6" Type="http://schemas.openxmlformats.org/officeDocument/2006/relationships/image" Target="../media/image89.png"/><Relationship Id="rId5" Type="http://schemas.openxmlformats.org/officeDocument/2006/relationships/tags" Target="../tags/tag59.xml"/><Relationship Id="rId4" Type="http://schemas.openxmlformats.org/officeDocument/2006/relationships/image" Target="../media/image79.png"/><Relationship Id="rId3" Type="http://schemas.openxmlformats.org/officeDocument/2006/relationships/tags" Target="../tags/tag58.xml"/><Relationship Id="rId2" Type="http://schemas.openxmlformats.org/officeDocument/2006/relationships/image" Target="../media/image120.png"/><Relationship Id="rId11" Type="http://schemas.openxmlformats.org/officeDocument/2006/relationships/slideLayout" Target="../slideLayouts/slideLayout4.xml"/><Relationship Id="rId10" Type="http://schemas.openxmlformats.org/officeDocument/2006/relationships/image" Target="../media/image91.png"/><Relationship Id="rId1" Type="http://schemas.openxmlformats.org/officeDocument/2006/relationships/image" Target="../media/image1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tags" Target="../tags/tag65.xml"/><Relationship Id="rId8" Type="http://schemas.openxmlformats.org/officeDocument/2006/relationships/image" Target="../media/image90.png"/><Relationship Id="rId7" Type="http://schemas.openxmlformats.org/officeDocument/2006/relationships/tags" Target="../tags/tag64.xml"/><Relationship Id="rId6" Type="http://schemas.openxmlformats.org/officeDocument/2006/relationships/image" Target="../media/image89.png"/><Relationship Id="rId5" Type="http://schemas.openxmlformats.org/officeDocument/2006/relationships/tags" Target="../tags/tag63.xml"/><Relationship Id="rId4" Type="http://schemas.openxmlformats.org/officeDocument/2006/relationships/image" Target="../media/image79.png"/><Relationship Id="rId3" Type="http://schemas.openxmlformats.org/officeDocument/2006/relationships/tags" Target="../tags/tag62.xml"/><Relationship Id="rId2" Type="http://schemas.openxmlformats.org/officeDocument/2006/relationships/image" Target="../media/image122.png"/><Relationship Id="rId13" Type="http://schemas.openxmlformats.org/officeDocument/2006/relationships/slideLayout" Target="../slideLayouts/slideLayout4.xml"/><Relationship Id="rId12" Type="http://schemas.openxmlformats.org/officeDocument/2006/relationships/image" Target="../media/image123.png"/><Relationship Id="rId11" Type="http://schemas.openxmlformats.org/officeDocument/2006/relationships/customXml" Target="../ink/ink7.xml"/><Relationship Id="rId10" Type="http://schemas.openxmlformats.org/officeDocument/2006/relationships/image" Target="../media/image91.png"/><Relationship Id="rId1" Type="http://schemas.openxmlformats.org/officeDocument/2006/relationships/image" Target="../media/image121.png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image" Target="../media/image90.png"/><Relationship Id="rId7" Type="http://schemas.openxmlformats.org/officeDocument/2006/relationships/tags" Target="../tags/tag68.xml"/><Relationship Id="rId6" Type="http://schemas.openxmlformats.org/officeDocument/2006/relationships/image" Target="../media/image89.png"/><Relationship Id="rId5" Type="http://schemas.openxmlformats.org/officeDocument/2006/relationships/tags" Target="../tags/tag67.xml"/><Relationship Id="rId4" Type="http://schemas.openxmlformats.org/officeDocument/2006/relationships/image" Target="../media/image79.png"/><Relationship Id="rId3" Type="http://schemas.openxmlformats.org/officeDocument/2006/relationships/tags" Target="../tags/tag66.xml"/><Relationship Id="rId2" Type="http://schemas.openxmlformats.org/officeDocument/2006/relationships/image" Target="../media/image125.png"/><Relationship Id="rId11" Type="http://schemas.openxmlformats.org/officeDocument/2006/relationships/slideLayout" Target="../slideLayouts/slideLayout4.xml"/><Relationship Id="rId10" Type="http://schemas.openxmlformats.org/officeDocument/2006/relationships/image" Target="../media/image91.png"/><Relationship Id="rId1" Type="http://schemas.openxmlformats.org/officeDocument/2006/relationships/image" Target="../media/image124.png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image" Target="../media/image90.png"/><Relationship Id="rId7" Type="http://schemas.openxmlformats.org/officeDocument/2006/relationships/tags" Target="../tags/tag72.xml"/><Relationship Id="rId6" Type="http://schemas.openxmlformats.org/officeDocument/2006/relationships/image" Target="../media/image89.png"/><Relationship Id="rId5" Type="http://schemas.openxmlformats.org/officeDocument/2006/relationships/tags" Target="../tags/tag71.xml"/><Relationship Id="rId4" Type="http://schemas.openxmlformats.org/officeDocument/2006/relationships/image" Target="../media/image79.png"/><Relationship Id="rId3" Type="http://schemas.openxmlformats.org/officeDocument/2006/relationships/tags" Target="../tags/tag70.xml"/><Relationship Id="rId2" Type="http://schemas.openxmlformats.org/officeDocument/2006/relationships/image" Target="../media/image127.png"/><Relationship Id="rId11" Type="http://schemas.openxmlformats.org/officeDocument/2006/relationships/slideLayout" Target="../slideLayouts/slideLayout4.xml"/><Relationship Id="rId10" Type="http://schemas.openxmlformats.org/officeDocument/2006/relationships/image" Target="../media/image91.png"/><Relationship Id="rId1" Type="http://schemas.openxmlformats.org/officeDocument/2006/relationships/image" Target="../media/image126.png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image" Target="../media/image90.png"/><Relationship Id="rId7" Type="http://schemas.openxmlformats.org/officeDocument/2006/relationships/tags" Target="../tags/tag76.xml"/><Relationship Id="rId6" Type="http://schemas.openxmlformats.org/officeDocument/2006/relationships/image" Target="../media/image89.png"/><Relationship Id="rId5" Type="http://schemas.openxmlformats.org/officeDocument/2006/relationships/tags" Target="../tags/tag75.xml"/><Relationship Id="rId4" Type="http://schemas.openxmlformats.org/officeDocument/2006/relationships/image" Target="../media/image79.png"/><Relationship Id="rId3" Type="http://schemas.openxmlformats.org/officeDocument/2006/relationships/tags" Target="../tags/tag74.xml"/><Relationship Id="rId2" Type="http://schemas.openxmlformats.org/officeDocument/2006/relationships/image" Target="../media/image129.png"/><Relationship Id="rId11" Type="http://schemas.openxmlformats.org/officeDocument/2006/relationships/slideLayout" Target="../slideLayouts/slideLayout4.xml"/><Relationship Id="rId10" Type="http://schemas.openxmlformats.org/officeDocument/2006/relationships/image" Target="../media/image91.png"/><Relationship Id="rId1" Type="http://schemas.openxmlformats.org/officeDocument/2006/relationships/image" Target="../media/image128.png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image" Target="../media/image90.png"/><Relationship Id="rId7" Type="http://schemas.openxmlformats.org/officeDocument/2006/relationships/tags" Target="../tags/tag80.xml"/><Relationship Id="rId6" Type="http://schemas.openxmlformats.org/officeDocument/2006/relationships/image" Target="../media/image89.png"/><Relationship Id="rId5" Type="http://schemas.openxmlformats.org/officeDocument/2006/relationships/tags" Target="../tags/tag79.xml"/><Relationship Id="rId4" Type="http://schemas.openxmlformats.org/officeDocument/2006/relationships/image" Target="../media/image79.png"/><Relationship Id="rId3" Type="http://schemas.openxmlformats.org/officeDocument/2006/relationships/tags" Target="../tags/tag78.xml"/><Relationship Id="rId2" Type="http://schemas.openxmlformats.org/officeDocument/2006/relationships/image" Target="../media/image131.png"/><Relationship Id="rId11" Type="http://schemas.openxmlformats.org/officeDocument/2006/relationships/slideLayout" Target="../slideLayouts/slideLayout4.xml"/><Relationship Id="rId10" Type="http://schemas.openxmlformats.org/officeDocument/2006/relationships/image" Target="../media/image91.png"/><Relationship Id="rId1" Type="http://schemas.openxmlformats.org/officeDocument/2006/relationships/image" Target="../media/image130.png"/></Relationships>
</file>

<file path=ppt/slides/_rels/slide85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image" Target="../media/image90.png"/><Relationship Id="rId7" Type="http://schemas.openxmlformats.org/officeDocument/2006/relationships/tags" Target="../tags/tag84.xml"/><Relationship Id="rId6" Type="http://schemas.openxmlformats.org/officeDocument/2006/relationships/image" Target="../media/image89.png"/><Relationship Id="rId5" Type="http://schemas.openxmlformats.org/officeDocument/2006/relationships/tags" Target="../tags/tag83.xml"/><Relationship Id="rId4" Type="http://schemas.openxmlformats.org/officeDocument/2006/relationships/image" Target="../media/image79.png"/><Relationship Id="rId3" Type="http://schemas.openxmlformats.org/officeDocument/2006/relationships/tags" Target="../tags/tag82.xml"/><Relationship Id="rId2" Type="http://schemas.openxmlformats.org/officeDocument/2006/relationships/image" Target="../media/image133.png"/><Relationship Id="rId11" Type="http://schemas.openxmlformats.org/officeDocument/2006/relationships/slideLayout" Target="../slideLayouts/slideLayout4.xml"/><Relationship Id="rId10" Type="http://schemas.openxmlformats.org/officeDocument/2006/relationships/image" Target="../media/image91.png"/><Relationship Id="rId1" Type="http://schemas.openxmlformats.org/officeDocument/2006/relationships/image" Target="../media/image132.png"/></Relationships>
</file>

<file path=ppt/slides/_rels/slide86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image" Target="../media/image90.png"/><Relationship Id="rId7" Type="http://schemas.openxmlformats.org/officeDocument/2006/relationships/tags" Target="../tags/tag88.xml"/><Relationship Id="rId6" Type="http://schemas.openxmlformats.org/officeDocument/2006/relationships/image" Target="../media/image89.png"/><Relationship Id="rId5" Type="http://schemas.openxmlformats.org/officeDocument/2006/relationships/tags" Target="../tags/tag87.xml"/><Relationship Id="rId4" Type="http://schemas.openxmlformats.org/officeDocument/2006/relationships/image" Target="../media/image79.png"/><Relationship Id="rId3" Type="http://schemas.openxmlformats.org/officeDocument/2006/relationships/tags" Target="../tags/tag86.xml"/><Relationship Id="rId2" Type="http://schemas.openxmlformats.org/officeDocument/2006/relationships/image" Target="../media/image135.png"/><Relationship Id="rId13" Type="http://schemas.openxmlformats.org/officeDocument/2006/relationships/slideLayout" Target="../slideLayouts/slideLayout4.xml"/><Relationship Id="rId12" Type="http://schemas.openxmlformats.org/officeDocument/2006/relationships/image" Target="../media/image136.png"/><Relationship Id="rId11" Type="http://schemas.openxmlformats.org/officeDocument/2006/relationships/customXml" Target="../ink/ink8.xml"/><Relationship Id="rId10" Type="http://schemas.openxmlformats.org/officeDocument/2006/relationships/image" Target="../media/image91.png"/><Relationship Id="rId1" Type="http://schemas.openxmlformats.org/officeDocument/2006/relationships/image" Target="../media/image13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image" Target="../media/image137.png"/></Relationships>
</file>

<file path=ppt/slides/_rels/slide89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image" Target="../media/image143.png"/><Relationship Id="rId7" Type="http://schemas.openxmlformats.org/officeDocument/2006/relationships/tags" Target="../tags/tag93.xml"/><Relationship Id="rId6" Type="http://schemas.openxmlformats.org/officeDocument/2006/relationships/image" Target="../media/image142.png"/><Relationship Id="rId5" Type="http://schemas.openxmlformats.org/officeDocument/2006/relationships/tags" Target="../tags/tag92.xml"/><Relationship Id="rId4" Type="http://schemas.openxmlformats.org/officeDocument/2006/relationships/image" Target="../media/image141.png"/><Relationship Id="rId3" Type="http://schemas.openxmlformats.org/officeDocument/2006/relationships/tags" Target="../tags/tag91.xml"/><Relationship Id="rId2" Type="http://schemas.openxmlformats.org/officeDocument/2006/relationships/image" Target="../media/image140.png"/><Relationship Id="rId17" Type="http://schemas.openxmlformats.org/officeDocument/2006/relationships/notesSlide" Target="../notesSlides/notesSlide26.xml"/><Relationship Id="rId16" Type="http://schemas.openxmlformats.org/officeDocument/2006/relationships/slideLayout" Target="../slideLayouts/slideLayout4.xml"/><Relationship Id="rId15" Type="http://schemas.openxmlformats.org/officeDocument/2006/relationships/image" Target="../media/image148.png"/><Relationship Id="rId14" Type="http://schemas.openxmlformats.org/officeDocument/2006/relationships/image" Target="../media/image147.png"/><Relationship Id="rId13" Type="http://schemas.openxmlformats.org/officeDocument/2006/relationships/image" Target="../media/image146.png"/><Relationship Id="rId12" Type="http://schemas.openxmlformats.org/officeDocument/2006/relationships/image" Target="../media/image145.png"/><Relationship Id="rId11" Type="http://schemas.openxmlformats.org/officeDocument/2006/relationships/image" Target="../media/image144.png"/><Relationship Id="rId10" Type="http://schemas.openxmlformats.org/officeDocument/2006/relationships/tags" Target="../tags/tag95.xml"/><Relationship Id="rId1" Type="http://schemas.openxmlformats.org/officeDocument/2006/relationships/tags" Target="../tags/tag9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9.png"/><Relationship Id="rId1" Type="http://schemas.openxmlformats.org/officeDocument/2006/relationships/tags" Target="../tags/tag96.xml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image" Target="../media/image153.png"/><Relationship Id="rId7" Type="http://schemas.openxmlformats.org/officeDocument/2006/relationships/tags" Target="../tags/tag100.xml"/><Relationship Id="rId6" Type="http://schemas.openxmlformats.org/officeDocument/2006/relationships/image" Target="../media/image152.png"/><Relationship Id="rId5" Type="http://schemas.openxmlformats.org/officeDocument/2006/relationships/tags" Target="../tags/tag99.xml"/><Relationship Id="rId4" Type="http://schemas.openxmlformats.org/officeDocument/2006/relationships/image" Target="../media/image151.png"/><Relationship Id="rId32" Type="http://schemas.openxmlformats.org/officeDocument/2006/relationships/notesSlide" Target="../notesSlides/notesSlide28.xml"/><Relationship Id="rId31" Type="http://schemas.openxmlformats.org/officeDocument/2006/relationships/slideLayout" Target="../slideLayouts/slideLayout4.xml"/><Relationship Id="rId30" Type="http://schemas.openxmlformats.org/officeDocument/2006/relationships/image" Target="../media/image163.png"/><Relationship Id="rId3" Type="http://schemas.openxmlformats.org/officeDocument/2006/relationships/tags" Target="../tags/tag98.xml"/><Relationship Id="rId29" Type="http://schemas.openxmlformats.org/officeDocument/2006/relationships/tags" Target="../tags/tag112.xml"/><Relationship Id="rId28" Type="http://schemas.openxmlformats.org/officeDocument/2006/relationships/image" Target="../media/image162.png"/><Relationship Id="rId27" Type="http://schemas.openxmlformats.org/officeDocument/2006/relationships/tags" Target="../tags/tag111.xml"/><Relationship Id="rId26" Type="http://schemas.openxmlformats.org/officeDocument/2006/relationships/image" Target="../media/image161.png"/><Relationship Id="rId25" Type="http://schemas.openxmlformats.org/officeDocument/2006/relationships/tags" Target="../tags/tag110.xml"/><Relationship Id="rId24" Type="http://schemas.openxmlformats.org/officeDocument/2006/relationships/image" Target="../media/image160.png"/><Relationship Id="rId23" Type="http://schemas.openxmlformats.org/officeDocument/2006/relationships/tags" Target="../tags/tag109.xml"/><Relationship Id="rId22" Type="http://schemas.openxmlformats.org/officeDocument/2006/relationships/image" Target="../media/image159.png"/><Relationship Id="rId21" Type="http://schemas.openxmlformats.org/officeDocument/2006/relationships/tags" Target="../tags/tag108.xml"/><Relationship Id="rId20" Type="http://schemas.openxmlformats.org/officeDocument/2006/relationships/image" Target="../media/image158.png"/><Relationship Id="rId2" Type="http://schemas.openxmlformats.org/officeDocument/2006/relationships/image" Target="../media/image150.png"/><Relationship Id="rId19" Type="http://schemas.openxmlformats.org/officeDocument/2006/relationships/tags" Target="../tags/tag107.xml"/><Relationship Id="rId18" Type="http://schemas.openxmlformats.org/officeDocument/2006/relationships/image" Target="../media/image157.png"/><Relationship Id="rId17" Type="http://schemas.openxmlformats.org/officeDocument/2006/relationships/tags" Target="../tags/tag106.xml"/><Relationship Id="rId16" Type="http://schemas.openxmlformats.org/officeDocument/2006/relationships/tags" Target="../tags/tag105.xml"/><Relationship Id="rId15" Type="http://schemas.openxmlformats.org/officeDocument/2006/relationships/tags" Target="../tags/tag104.xml"/><Relationship Id="rId14" Type="http://schemas.openxmlformats.org/officeDocument/2006/relationships/image" Target="../media/image156.png"/><Relationship Id="rId13" Type="http://schemas.openxmlformats.org/officeDocument/2006/relationships/tags" Target="../tags/tag103.xml"/><Relationship Id="rId12" Type="http://schemas.openxmlformats.org/officeDocument/2006/relationships/image" Target="../media/image155.png"/><Relationship Id="rId11" Type="http://schemas.openxmlformats.org/officeDocument/2006/relationships/tags" Target="../tags/tag102.xml"/><Relationship Id="rId10" Type="http://schemas.openxmlformats.org/officeDocument/2006/relationships/image" Target="../media/image154.png"/><Relationship Id="rId1" Type="http://schemas.openxmlformats.org/officeDocument/2006/relationships/tags" Target="../tags/tag97.xml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65.GIF"/><Relationship Id="rId1" Type="http://schemas.openxmlformats.org/officeDocument/2006/relationships/image" Target="../media/image16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67.png"/><Relationship Id="rId1" Type="http://schemas.openxmlformats.org/officeDocument/2006/relationships/image" Target="../media/image16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69.jpeg"/><Relationship Id="rId1" Type="http://schemas.openxmlformats.org/officeDocument/2006/relationships/image" Target="../media/image168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1.GIF"/><Relationship Id="rId1" Type="http://schemas.openxmlformats.org/officeDocument/2006/relationships/image" Target="../media/image17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2.GI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74.png"/><Relationship Id="rId1" Type="http://schemas.openxmlformats.org/officeDocument/2006/relationships/image" Target="../media/image17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76.png"/><Relationship Id="rId1" Type="http://schemas.openxmlformats.org/officeDocument/2006/relationships/image" Target="../media/image1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7463358" y="6238106"/>
            <a:ext cx="4608512" cy="504056"/>
          </a:xfrm>
        </p:spPr>
        <p:txBody>
          <a:bodyPr/>
          <a:lstStyle/>
          <a:p>
            <a:pPr algn="r"/>
            <a:r>
              <a:rPr lang="tr-TR" altLang="ko-KR" sz="2000" b="1" dirty="0" err="1">
                <a:latin typeface="+mn-lt"/>
              </a:rPr>
              <a:t>Asist.Prof.Dr</a:t>
            </a:r>
            <a:r>
              <a:rPr lang="tr-TR" altLang="ko-KR" sz="2000" b="1" dirty="0">
                <a:latin typeface="+mn-lt"/>
              </a:rPr>
              <a:t>. Murat ŞİMŞEK</a:t>
            </a:r>
            <a:endParaRPr lang="en-US" altLang="ko-KR" sz="2000" b="1" dirty="0">
              <a:latin typeface="+mn-lt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0" y="0"/>
            <a:ext cx="12071870" cy="3573810"/>
          </a:xfrm>
        </p:spPr>
        <p:txBody>
          <a:bodyPr/>
          <a:lstStyle/>
          <a:p>
            <a:pPr algn="r"/>
            <a:r>
              <a:rPr lang="tr-TR" dirty="0"/>
              <a:t>MACHINE LEARNING </a:t>
            </a:r>
            <a:br>
              <a:rPr lang="tr-TR" dirty="0"/>
            </a:br>
            <a:endParaRPr lang="ko-KR" altLang="en-US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9651F-3953-40FC-819E-187F86D36BD3}" type="slidenum">
              <a:rPr lang="en-US" altLang="tr-TR"/>
            </a:fld>
            <a:endParaRPr lang="en-US" altLang="tr-TR"/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 dirty="0"/>
              <a:t>Machine Learning Areas</a:t>
            </a:r>
            <a:endParaRPr lang="en-US" altLang="tr-TR" dirty="0"/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tr-TR" sz="2400" b="1" dirty="0">
                <a:solidFill>
                  <a:schemeClr val="accent2"/>
                </a:solidFill>
              </a:rPr>
              <a:t>Supervised Learning</a:t>
            </a:r>
            <a:r>
              <a:rPr lang="en-US" altLang="tr-TR" sz="2400" b="1" dirty="0"/>
              <a:t>:</a:t>
            </a:r>
            <a:r>
              <a:rPr lang="en-US" altLang="tr-TR" sz="2400" dirty="0"/>
              <a:t> Data and corresponding labels are given</a:t>
            </a:r>
            <a:endParaRPr lang="en-US" altLang="tr-TR" sz="2400" dirty="0"/>
          </a:p>
          <a:p>
            <a:pPr>
              <a:lnSpc>
                <a:spcPct val="90000"/>
              </a:lnSpc>
            </a:pPr>
            <a:endParaRPr lang="en-US" altLang="tr-TR" sz="2400" dirty="0"/>
          </a:p>
          <a:p>
            <a:pPr>
              <a:lnSpc>
                <a:spcPct val="90000"/>
              </a:lnSpc>
            </a:pPr>
            <a:r>
              <a:rPr lang="en-US" altLang="tr-TR" sz="2400" b="1" dirty="0">
                <a:solidFill>
                  <a:schemeClr val="accent2"/>
                </a:solidFill>
              </a:rPr>
              <a:t>Unsupervised Learning</a:t>
            </a:r>
            <a:r>
              <a:rPr lang="en-US" altLang="tr-TR" sz="2400" b="1" dirty="0"/>
              <a:t>:</a:t>
            </a:r>
            <a:r>
              <a:rPr lang="en-US" altLang="tr-TR" sz="2400" dirty="0"/>
              <a:t> Only data is given, no labels provided</a:t>
            </a:r>
            <a:endParaRPr lang="en-US" altLang="tr-TR" sz="2400" dirty="0"/>
          </a:p>
          <a:p>
            <a:pPr>
              <a:lnSpc>
                <a:spcPct val="90000"/>
              </a:lnSpc>
            </a:pPr>
            <a:endParaRPr lang="en-US" altLang="tr-TR" sz="2400" dirty="0"/>
          </a:p>
          <a:p>
            <a:pPr>
              <a:lnSpc>
                <a:spcPct val="90000"/>
              </a:lnSpc>
            </a:pPr>
            <a:r>
              <a:rPr lang="en-US" altLang="tr-TR" sz="2400" b="1" dirty="0">
                <a:solidFill>
                  <a:schemeClr val="accent2"/>
                </a:solidFill>
              </a:rPr>
              <a:t>Semi-supervised Learning</a:t>
            </a:r>
            <a:r>
              <a:rPr lang="en-US" altLang="tr-TR" sz="2400" b="1" dirty="0"/>
              <a:t>:</a:t>
            </a:r>
            <a:r>
              <a:rPr lang="en-US" altLang="tr-TR" sz="2400" dirty="0"/>
              <a:t> Some (if not all) labels are present</a:t>
            </a:r>
            <a:endParaRPr lang="en-US" altLang="tr-TR" sz="2400" dirty="0"/>
          </a:p>
          <a:p>
            <a:pPr>
              <a:lnSpc>
                <a:spcPct val="90000"/>
              </a:lnSpc>
              <a:buFontTx/>
              <a:buNone/>
            </a:pPr>
            <a:endParaRPr lang="en-US" altLang="tr-TR" sz="2400" dirty="0"/>
          </a:p>
          <a:p>
            <a:pPr>
              <a:lnSpc>
                <a:spcPct val="90000"/>
              </a:lnSpc>
            </a:pPr>
            <a:r>
              <a:rPr lang="en-US" altLang="tr-TR" sz="2400" b="1" dirty="0">
                <a:solidFill>
                  <a:schemeClr val="accent2"/>
                </a:solidFill>
              </a:rPr>
              <a:t>Reinforcement Learning</a:t>
            </a:r>
            <a:r>
              <a:rPr lang="en-US" altLang="tr-TR" sz="2400" dirty="0"/>
              <a:t>: An agent interacting with the world makes </a:t>
            </a:r>
            <a:r>
              <a:rPr lang="tr-TR" altLang="tr-TR" sz="2400" dirty="0"/>
              <a:t>     </a:t>
            </a:r>
            <a:r>
              <a:rPr lang="en-US" altLang="tr-TR" sz="2400" dirty="0"/>
              <a:t>observations, takes actions, and is rewarded or punished; it should learn</a:t>
            </a:r>
            <a:r>
              <a:rPr lang="tr-TR" altLang="tr-TR" sz="2400" dirty="0"/>
              <a:t>  </a:t>
            </a:r>
            <a:r>
              <a:rPr lang="en-US" altLang="tr-TR" sz="2400" dirty="0"/>
              <a:t> to choose actions in such a way as to obtain a lot of reward</a:t>
            </a:r>
            <a:endParaRPr lang="en-US" altLang="tr-TR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1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1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1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1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18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18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18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18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07616" y="280605"/>
            <a:ext cx="10462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Polynomial regression</a:t>
            </a:r>
            <a:endParaRPr lang="en-US" sz="32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-406347" y="1905992"/>
            <a:ext cx="2100276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5" dirty="0"/>
              <a:t>Price</a:t>
            </a:r>
            <a:endParaRPr lang="en-US" sz="2665" dirty="0"/>
          </a:p>
          <a:p>
            <a:pPr algn="ctr"/>
            <a:r>
              <a:rPr lang="en-US" sz="2665" dirty="0"/>
              <a:t>(y)</a:t>
            </a:r>
            <a:endParaRPr lang="en-US" sz="2665" dirty="0"/>
          </a:p>
        </p:txBody>
      </p:sp>
      <p:sp>
        <p:nvSpPr>
          <p:cNvPr id="36" name="TextBox 35"/>
          <p:cNvSpPr txBox="1"/>
          <p:nvPr/>
        </p:nvSpPr>
        <p:spPr>
          <a:xfrm>
            <a:off x="3149189" y="3734555"/>
            <a:ext cx="1134926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5" dirty="0"/>
              <a:t>Size (x)</a:t>
            </a:r>
            <a:endParaRPr lang="en-US" sz="2665" dirty="0"/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114" y="1332701"/>
            <a:ext cx="2697129" cy="4053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594" y="2236418"/>
            <a:ext cx="3980170" cy="4053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74" y="4344075"/>
            <a:ext cx="4716166" cy="34031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59" y="4775819"/>
            <a:ext cx="5686319" cy="36571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91" y="5372510"/>
            <a:ext cx="1620309" cy="34031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39" y="5769367"/>
            <a:ext cx="1772689" cy="36571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71" y="6217262"/>
            <a:ext cx="1775229" cy="365712"/>
          </a:xfrm>
          <a:prstGeom prst="rect">
            <a:avLst/>
          </a:prstGeom>
        </p:spPr>
      </p:pic>
      <p:graphicFrame>
        <p:nvGraphicFramePr>
          <p:cNvPr id="13" name="Chart 12"/>
          <p:cNvGraphicFramePr/>
          <p:nvPr/>
        </p:nvGraphicFramePr>
        <p:xfrm>
          <a:off x="1094859" y="896077"/>
          <a:ext cx="5686319" cy="30592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2" name="Ink 1"/>
              <p14:cNvContentPartPr/>
              <p14:nvPr/>
            </p14:nvContentPartPr>
            <p14:xfrm>
              <a:off x="1819443" y="906883"/>
              <a:ext cx="10099325" cy="2271064"/>
            </p14:xfrm>
          </p:contentPart>
        </mc:Choice>
        <mc:Fallback xmlns="">
          <p:pic>
            <p:nvPicPr>
              <p:cNvPr id="2" name="Ink 1"/>
            </p:nvPicPr>
            <p:blipFill>
              <a:blip r:embed="rId17"/>
            </p:blipFill>
            <p:spPr>
              <a:xfrm>
                <a:off x="1819443" y="906883"/>
                <a:ext cx="10099325" cy="2271064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4" name="Ink 3"/>
              <p14:cNvContentPartPr/>
              <p14:nvPr/>
            </p14:nvContentPartPr>
            <p14:xfrm>
              <a:off x="66231" y="2452282"/>
              <a:ext cx="11728233" cy="4158658"/>
            </p14:xfrm>
          </p:contentPart>
        </mc:Choice>
        <mc:Fallback xmlns="">
          <p:pic>
            <p:nvPicPr>
              <p:cNvPr id="4" name="Ink 3"/>
            </p:nvPicPr>
            <p:blipFill>
              <a:blip r:embed="rId19"/>
            </p:blipFill>
            <p:spPr>
              <a:xfrm>
                <a:off x="66231" y="2452282"/>
                <a:ext cx="11728233" cy="4158658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remember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091" y="1826628"/>
                <a:ext cx="11169853" cy="4960292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b="1" dirty="0"/>
                  <a:t>Model representation</a:t>
                </a:r>
                <a:endParaRPr lang="en-US" sz="3200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ℎ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sz="3200" b="1" dirty="0"/>
                  <a:t>Cost function         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ℎ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 dirty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3200" dirty="0"/>
              </a:p>
              <a:p>
                <a:pPr>
                  <a:lnSpc>
                    <a:spcPct val="100000"/>
                  </a:lnSpc>
                </a:pPr>
                <a:r>
                  <a:rPr lang="en-US" sz="3200" b="1" dirty="0"/>
                  <a:t>Gradient descent for linear regression</a:t>
                </a:r>
                <a:br>
                  <a:rPr lang="en-US" sz="3200" b="1" dirty="0"/>
                </a:br>
                <a:r>
                  <a:rPr lang="en-US" dirty="0"/>
                  <a:t>Repeat until convergence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≔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ℎ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nary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}</a:t>
                </a: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sz="3200" b="1" dirty="0"/>
                  <a:t>Features and polynomial regression</a:t>
                </a:r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  </a:t>
                </a:r>
                <a:r>
                  <a:rPr lang="en-US" dirty="0"/>
                  <a:t>Can combine features; can use different functions to generate features (e.g., polynomial)</a:t>
                </a:r>
                <a:endParaRPr lang="en-US" sz="3200" dirty="0"/>
              </a:p>
              <a:p>
                <a:pPr>
                  <a:lnSpc>
                    <a:spcPct val="100000"/>
                  </a:lnSpc>
                </a:pPr>
                <a:r>
                  <a:rPr lang="en-US" sz="3200" b="1" dirty="0"/>
                  <a:t>Normal equation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endParaRPr lang="en-US" sz="3200" b="1" dirty="0"/>
              </a:p>
            </p:txBody>
          </p:sp>
        </mc:Choice>
        <mc:Fallback>
          <p:sp>
            <p:nvSpPr>
              <p:cNvPr id="5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091" y="1826628"/>
                <a:ext cx="11169853" cy="4960292"/>
              </a:xfrm>
              <a:blipFill rotWithShape="1">
                <a:blip r:embed="rId1"/>
                <a:stretch>
                  <a:fillRect l="-5" t="-571" r="1" b="-532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Machine </a:t>
            </a:r>
            <a:r>
              <a:rPr lang="en-US" dirty="0"/>
              <a:t>Learning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521" y="1062267"/>
            <a:ext cx="10598253" cy="5287636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Supervised Learning</a:t>
            </a:r>
            <a:r>
              <a:rPr lang="en-US" dirty="0"/>
              <a:t>: learn a model from the data using </a:t>
            </a:r>
            <a:r>
              <a:rPr lang="en-US" dirty="0">
                <a:solidFill>
                  <a:srgbClr val="FF0000"/>
                </a:solidFill>
              </a:rPr>
              <a:t>labeled data</a:t>
            </a:r>
            <a:r>
              <a:rPr lang="en-US" dirty="0"/>
              <a:t>.</a:t>
            </a:r>
            <a:endParaRPr lang="en-US" dirty="0"/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Classification </a:t>
            </a:r>
            <a:r>
              <a:rPr lang="en-US" dirty="0"/>
              <a:t>and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Regression </a:t>
            </a:r>
            <a:r>
              <a:rPr lang="en-US" dirty="0"/>
              <a:t>are the prototypical examples of supervised learning tasks. Other are possible (e.g., ranking)</a:t>
            </a:r>
            <a:endParaRPr lang="en-US" dirty="0"/>
          </a:p>
          <a:p>
            <a:r>
              <a:rPr lang="en-US" dirty="0">
                <a:solidFill>
                  <a:srgbClr val="00B0F0"/>
                </a:solidFill>
              </a:rPr>
              <a:t>Unsupervised Learning</a:t>
            </a:r>
            <a:r>
              <a:rPr lang="en-US" dirty="0"/>
              <a:t>: learn a model – extract structure from </a:t>
            </a:r>
            <a:r>
              <a:rPr lang="en-US" dirty="0">
                <a:solidFill>
                  <a:srgbClr val="FF0000"/>
                </a:solidFill>
              </a:rPr>
              <a:t>unlabeled data</a:t>
            </a:r>
            <a:r>
              <a:rPr lang="en-US" dirty="0"/>
              <a:t>. </a:t>
            </a:r>
            <a:endParaRPr lang="en-US" dirty="0"/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Clustering</a:t>
            </a:r>
            <a:r>
              <a:rPr lang="en-US" dirty="0"/>
              <a:t> and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Association Rules </a:t>
            </a:r>
            <a:r>
              <a:rPr lang="en-US" dirty="0"/>
              <a:t>are prototypical examples of unsupervised </a:t>
            </a:r>
            <a:r>
              <a:rPr lang="tr-TR" dirty="0"/>
              <a:t>           </a:t>
            </a:r>
            <a:r>
              <a:rPr lang="en-US" dirty="0"/>
              <a:t>learning tasks.</a:t>
            </a:r>
            <a:endParaRPr lang="en-US" dirty="0"/>
          </a:p>
          <a:p>
            <a:r>
              <a:rPr lang="en-US" dirty="0">
                <a:solidFill>
                  <a:srgbClr val="00B0F0"/>
                </a:solidFill>
              </a:rPr>
              <a:t>Semi-supervised Learning</a:t>
            </a:r>
            <a:r>
              <a:rPr lang="en-US" dirty="0"/>
              <a:t>: learn a model for the data using </a:t>
            </a:r>
            <a:r>
              <a:rPr lang="tr-TR" dirty="0"/>
              <a:t>     </a:t>
            </a:r>
            <a:r>
              <a:rPr lang="en-US" dirty="0"/>
              <a:t>both </a:t>
            </a:r>
            <a:r>
              <a:rPr lang="en-US" dirty="0">
                <a:solidFill>
                  <a:srgbClr val="FF0000"/>
                </a:solidFill>
              </a:rPr>
              <a:t>labeled and unlabeled </a:t>
            </a:r>
            <a:r>
              <a:rPr lang="en-US" dirty="0"/>
              <a:t>data.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err="1"/>
              <a:t>Supervised</a:t>
            </a:r>
            <a:r>
              <a:rPr lang="tr-TR" dirty="0"/>
              <a:t>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Karan Kathpalia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AC334-4407-4CE0-8B5A-264A11BC7805}" type="slidenum">
              <a:rPr lang="en-US" altLang="tr-TR"/>
            </a:fld>
            <a:endParaRPr lang="en-US" altLang="tr-TR"/>
          </a:p>
        </p:txBody>
      </p:sp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>
          <a:xfrm>
            <a:off x="1979453" y="274702"/>
            <a:ext cx="8460158" cy="868563"/>
          </a:xfrm>
        </p:spPr>
        <p:txBody>
          <a:bodyPr/>
          <a:lstStyle/>
          <a:p>
            <a:r>
              <a:rPr lang="en-US" altLang="tr-TR" sz="3200"/>
              <a:t>Supervised Learning : Important Concepts</a:t>
            </a:r>
            <a:endParaRPr lang="en-US" altLang="tr-TR" sz="3200"/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550" y="1143265"/>
            <a:ext cx="11665296" cy="5259017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tr-TR" sz="2400" dirty="0">
                <a:solidFill>
                  <a:srgbClr val="FF0000"/>
                </a:solidFill>
              </a:rPr>
              <a:t>Data:</a:t>
            </a:r>
            <a:r>
              <a:rPr lang="en-US" altLang="tr-TR" sz="2400" dirty="0"/>
              <a:t> labeled instances </a:t>
            </a:r>
            <a:r>
              <a:rPr lang="en-US" altLang="tr-TR" sz="2400" i="1" dirty="0"/>
              <a:t>&lt;</a:t>
            </a:r>
            <a:r>
              <a:rPr lang="tr-TR" altLang="tr-TR" sz="2400" b="1" i="1" dirty="0"/>
              <a:t>X</a:t>
            </a:r>
            <a:r>
              <a:rPr lang="en-US" altLang="tr-TR" sz="2400" i="1" dirty="0"/>
              <a:t>,</a:t>
            </a:r>
            <a:r>
              <a:rPr lang="tr-TR" altLang="tr-TR" sz="2400" i="1" dirty="0"/>
              <a:t> </a:t>
            </a:r>
            <a:r>
              <a:rPr lang="en-US" altLang="tr-TR" sz="2400" i="1" dirty="0"/>
              <a:t> y&gt;</a:t>
            </a:r>
            <a:r>
              <a:rPr lang="en-US" altLang="tr-TR" sz="2400" dirty="0"/>
              <a:t>,</a:t>
            </a:r>
            <a:endParaRPr lang="tr-TR" altLang="tr-TR" sz="2400" dirty="0"/>
          </a:p>
          <a:p>
            <a:pPr lvl="1">
              <a:lnSpc>
                <a:spcPct val="80000"/>
              </a:lnSpc>
            </a:pPr>
            <a:r>
              <a:rPr lang="en-US" altLang="tr-TR" dirty="0"/>
              <a:t>Training Set</a:t>
            </a:r>
            <a:endParaRPr lang="en-US" altLang="tr-TR" dirty="0"/>
          </a:p>
          <a:p>
            <a:pPr lvl="1">
              <a:lnSpc>
                <a:spcPct val="80000"/>
              </a:lnSpc>
            </a:pPr>
            <a:r>
              <a:rPr lang="en-US" altLang="tr-TR" dirty="0"/>
              <a:t>Test Set</a:t>
            </a:r>
            <a:endParaRPr lang="en-US" altLang="tr-TR" dirty="0"/>
          </a:p>
          <a:p>
            <a:pPr>
              <a:lnSpc>
                <a:spcPct val="80000"/>
              </a:lnSpc>
            </a:pPr>
            <a:r>
              <a:rPr lang="en-US" altLang="tr-TR" sz="2400" dirty="0">
                <a:solidFill>
                  <a:srgbClr val="FF0000"/>
                </a:solidFill>
              </a:rPr>
              <a:t>Features:</a:t>
            </a:r>
            <a:r>
              <a:rPr lang="en-US" altLang="tr-TR" sz="2400" dirty="0"/>
              <a:t> attribute-value pairs which characterize each </a:t>
            </a:r>
            <a:r>
              <a:rPr lang="tr-TR" altLang="tr-TR" sz="2400" b="1" i="1" dirty="0"/>
              <a:t>X</a:t>
            </a:r>
            <a:endParaRPr lang="en-US" altLang="tr-TR" sz="2400" b="1" i="1" dirty="0"/>
          </a:p>
          <a:p>
            <a:pPr>
              <a:lnSpc>
                <a:spcPct val="80000"/>
              </a:lnSpc>
            </a:pPr>
            <a:r>
              <a:rPr lang="en-US" altLang="tr-TR" sz="2400" dirty="0">
                <a:solidFill>
                  <a:srgbClr val="FF0000"/>
                </a:solidFill>
              </a:rPr>
              <a:t>Experimentation cycle</a:t>
            </a:r>
            <a:endParaRPr lang="en-US" altLang="tr-TR" sz="2400" dirty="0">
              <a:solidFill>
                <a:srgbClr val="FF0000"/>
              </a:solidFill>
            </a:endParaRPr>
          </a:p>
          <a:p>
            <a:pPr lvl="1">
              <a:lnSpc>
                <a:spcPct val="80000"/>
              </a:lnSpc>
            </a:pPr>
            <a:r>
              <a:rPr lang="en-US" altLang="tr-TR" dirty="0"/>
              <a:t>Learn parameters (e.g. model probabilities) on training set</a:t>
            </a:r>
            <a:endParaRPr lang="en-US" altLang="tr-TR" dirty="0"/>
          </a:p>
          <a:p>
            <a:pPr lvl="1">
              <a:lnSpc>
                <a:spcPct val="80000"/>
              </a:lnSpc>
            </a:pPr>
            <a:r>
              <a:rPr lang="en-US" altLang="tr-TR" dirty="0"/>
              <a:t>(Tune hyper-parameters on held-out set)</a:t>
            </a:r>
            <a:endParaRPr lang="en-US" altLang="tr-TR" dirty="0"/>
          </a:p>
          <a:p>
            <a:pPr lvl="1">
              <a:lnSpc>
                <a:spcPct val="80000"/>
              </a:lnSpc>
            </a:pPr>
            <a:r>
              <a:rPr lang="en-US" altLang="tr-TR" dirty="0"/>
              <a:t>Compute accuracy of test set</a:t>
            </a:r>
            <a:endParaRPr lang="en-US" altLang="tr-TR" dirty="0"/>
          </a:p>
          <a:p>
            <a:pPr lvl="1">
              <a:lnSpc>
                <a:spcPct val="80000"/>
              </a:lnSpc>
            </a:pPr>
            <a:r>
              <a:rPr lang="en-US" altLang="tr-TR" sz="2400" dirty="0">
                <a:solidFill>
                  <a:srgbClr val="FF0000"/>
                </a:solidFill>
              </a:rPr>
              <a:t>Evaluation</a:t>
            </a:r>
            <a:endParaRPr lang="en-US" altLang="tr-TR" sz="2400" dirty="0">
              <a:solidFill>
                <a:srgbClr val="FF0000"/>
              </a:solidFill>
            </a:endParaRPr>
          </a:p>
          <a:p>
            <a:pPr lvl="1">
              <a:lnSpc>
                <a:spcPct val="80000"/>
              </a:lnSpc>
            </a:pPr>
            <a:r>
              <a:rPr lang="en-US" altLang="tr-TR" dirty="0">
                <a:solidFill>
                  <a:srgbClr val="FF0000"/>
                </a:solidFill>
              </a:rPr>
              <a:t>Accuracy:</a:t>
            </a:r>
            <a:r>
              <a:rPr lang="en-US" altLang="tr-TR" dirty="0"/>
              <a:t> fraction of instances predicted correctly</a:t>
            </a:r>
            <a:endParaRPr lang="en-US" altLang="tr-T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21634-281B-4BF8-9438-19858DAB4DEF}" type="slidenum">
              <a:rPr lang="en-US" altLang="tr-TR"/>
            </a:fld>
            <a:endParaRPr lang="en-US" altLang="tr-TR"/>
          </a:p>
        </p:txBody>
      </p:sp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/>
              <a:t>Supervised Learning</a:t>
            </a:r>
            <a:endParaRPr lang="en-US" altLang="tr-TR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0801" y="1295701"/>
            <a:ext cx="8688811" cy="4831881"/>
          </a:xfrm>
        </p:spPr>
        <p:txBody>
          <a:bodyPr/>
          <a:lstStyle/>
          <a:p>
            <a:r>
              <a:rPr lang="en-US" altLang="tr-TR" dirty="0"/>
              <a:t>Learning a discrete function: </a:t>
            </a:r>
            <a:r>
              <a:rPr lang="en-US" altLang="tr-TR" b="1" dirty="0"/>
              <a:t>Classification</a:t>
            </a:r>
            <a:endParaRPr lang="en-US" altLang="tr-TR" b="1" dirty="0"/>
          </a:p>
          <a:p>
            <a:pPr lvl="1"/>
            <a:r>
              <a:rPr lang="en-US" altLang="tr-TR" dirty="0"/>
              <a:t>Boolean classification:</a:t>
            </a:r>
            <a:endParaRPr lang="en-US" altLang="tr-TR" dirty="0"/>
          </a:p>
          <a:p>
            <a:pPr lvl="2"/>
            <a:r>
              <a:rPr lang="en-US" altLang="tr-TR" dirty="0"/>
              <a:t>Each example is classified as true(positive) or false(negative).</a:t>
            </a:r>
            <a:endParaRPr lang="en-US" altLang="tr-TR" dirty="0"/>
          </a:p>
          <a:p>
            <a:r>
              <a:rPr lang="en-US" altLang="tr-TR" dirty="0"/>
              <a:t>Learning a continuous function: </a:t>
            </a:r>
            <a:r>
              <a:rPr lang="en-US" altLang="tr-TR" b="1" dirty="0"/>
              <a:t>Regression</a:t>
            </a:r>
            <a:endParaRPr lang="en-US" altLang="tr-TR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0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0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0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0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0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0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/>
          <p:nvPr/>
        </p:nvSpPr>
        <p:spPr>
          <a:xfrm>
            <a:off x="262558" y="118032"/>
            <a:ext cx="10971371" cy="121904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tr-TR" sz="3735" dirty="0" err="1"/>
              <a:t>Supervised</a:t>
            </a:r>
            <a:r>
              <a:rPr lang="tr-TR" sz="3735" dirty="0"/>
              <a:t> Learning   </a:t>
            </a:r>
            <a:r>
              <a:rPr lang="tr-TR" sz="3735" b="1" dirty="0"/>
              <a:t>(</a:t>
            </a:r>
            <a:r>
              <a:rPr lang="tr-TR" sz="3735" b="1" dirty="0" err="1"/>
              <a:t>Regression</a:t>
            </a:r>
            <a:r>
              <a:rPr lang="tr-TR" sz="3735" b="1" dirty="0"/>
              <a:t>)</a:t>
            </a:r>
            <a:endParaRPr lang="en-US" sz="3735" b="1" dirty="0"/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496128" y="909514"/>
            <a:ext cx="11143694" cy="5112568"/>
          </a:xfrm>
          <a:prstGeom prst="rect">
            <a:avLst/>
          </a:prstGeom>
        </p:spPr>
        <p:txBody>
          <a:bodyPr/>
          <a:lstStyle>
            <a:lvl1pPr marL="373380" indent="-373380" algn="l" defTabSz="99568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ko-KR" altLang="en-US" sz="2700" kern="1200" smtClean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  <a:lvl2pPr marL="808990" indent="-311150" algn="l" defTabSz="99568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lang="ko-KR" altLang="en-US" sz="2000" kern="1200" smtClean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2pPr>
            <a:lvl3pPr marL="1244600" indent="-248920" algn="l" defTabSz="99568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ko-KR" altLang="en-US" sz="2000" kern="1200" smtClean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3pPr>
            <a:lvl4pPr marL="1742440" indent="-248920" algn="l" defTabSz="99568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lang="ko-KR" altLang="en-US" sz="2000" kern="1200" smtClean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4pPr>
            <a:lvl5pPr marL="2240280" indent="-248920" algn="l" defTabSz="99568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lang="ko-KR" altLang="en-US" sz="2000" kern="12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5pPr>
            <a:lvl6pPr marL="2738120" indent="-248920" algn="l" defTabSz="99568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60" indent="-248920" algn="l" defTabSz="99568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00" indent="-248920" algn="l" defTabSz="99568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40" indent="-248920" algn="l" defTabSz="99568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4000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Regression analysis </a:t>
            </a:r>
            <a:r>
              <a:rPr lang="en-US" dirty="0"/>
              <a:t>is used to:</a:t>
            </a:r>
            <a:endParaRPr lang="en-US" dirty="0"/>
          </a:p>
          <a:p>
            <a:pPr lvl="1">
              <a:lnSpc>
                <a:spcPct val="90000"/>
              </a:lnSpc>
              <a:spcBef>
                <a:spcPct val="40000"/>
              </a:spcBef>
              <a:buFont typeface="Wingdings" panose="05000000000000000000" pitchFamily="2" charset="2"/>
              <a:buChar char="§"/>
            </a:pPr>
            <a:r>
              <a:rPr lang="en-US" dirty="0"/>
              <a:t>Predict the value of a dependent variable based on the value of at least one independent variable</a:t>
            </a:r>
            <a:endParaRPr lang="en-US" dirty="0"/>
          </a:p>
          <a:p>
            <a:pPr lvl="1">
              <a:lnSpc>
                <a:spcPct val="90000"/>
              </a:lnSpc>
              <a:spcBef>
                <a:spcPct val="40000"/>
              </a:spcBef>
              <a:buFont typeface="Wingdings" panose="05000000000000000000" pitchFamily="2" charset="2"/>
              <a:buChar char="§"/>
            </a:pPr>
            <a:r>
              <a:rPr lang="en-US" dirty="0"/>
              <a:t>Explain the impact of changes in an independent variable on the dependent variable</a:t>
            </a:r>
            <a:endParaRPr lang="en-US" dirty="0"/>
          </a:p>
          <a:p>
            <a:pPr>
              <a:lnSpc>
                <a:spcPct val="90000"/>
              </a:lnSpc>
              <a:spcBef>
                <a:spcPct val="4000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Dependent variable:    </a:t>
            </a:r>
            <a:r>
              <a:rPr lang="en-US" dirty="0"/>
              <a:t>the variable we wish to predict or explain</a:t>
            </a:r>
            <a:endParaRPr lang="en-US" dirty="0"/>
          </a:p>
          <a:p>
            <a:pPr>
              <a:lnSpc>
                <a:spcPct val="90000"/>
              </a:lnSpc>
              <a:spcBef>
                <a:spcPct val="4000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Independent variable:  </a:t>
            </a:r>
            <a:r>
              <a:rPr lang="en-US" dirty="0"/>
              <a:t>the variable used to</a:t>
            </a:r>
            <a:r>
              <a:rPr lang="tr-TR" dirty="0"/>
              <a:t> </a:t>
            </a:r>
            <a:r>
              <a:rPr lang="en-US" dirty="0"/>
              <a:t>predict or explain the	     dependent variable</a:t>
            </a:r>
            <a:r>
              <a:rPr lang="tr-TR" dirty="0"/>
              <a:t>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/>
        </p:nvGraphicFramePr>
        <p:xfrm>
          <a:off x="2230386" y="991711"/>
          <a:ext cx="7387265" cy="34948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7" name="Content Placeholder 2"/>
          <p:cNvSpPr txBox="1"/>
          <p:nvPr/>
        </p:nvSpPr>
        <p:spPr>
          <a:xfrm>
            <a:off x="262558" y="118032"/>
            <a:ext cx="10971371" cy="121904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tr-TR" sz="3735" dirty="0" err="1"/>
              <a:t>Supervised</a:t>
            </a:r>
            <a:r>
              <a:rPr lang="tr-TR" sz="3735" dirty="0"/>
              <a:t> Learning   </a:t>
            </a:r>
            <a:r>
              <a:rPr lang="tr-TR" sz="3735" b="1" dirty="0"/>
              <a:t>(</a:t>
            </a:r>
            <a:r>
              <a:rPr lang="tr-TR" sz="3735" b="1" dirty="0" err="1"/>
              <a:t>Regression</a:t>
            </a:r>
            <a:r>
              <a:rPr lang="tr-TR" sz="3735" b="1" dirty="0"/>
              <a:t>)</a:t>
            </a:r>
            <a:endParaRPr lang="en-US" sz="3735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92938" y="2095640"/>
            <a:ext cx="1400512" cy="91281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2665" dirty="0"/>
              <a:t>Price ($) </a:t>
            </a:r>
            <a:endParaRPr lang="en-US" sz="2665" dirty="0"/>
          </a:p>
          <a:p>
            <a:pPr algn="ctr"/>
            <a:r>
              <a:rPr lang="en-US" sz="2665" dirty="0"/>
              <a:t>in 1000’s</a:t>
            </a:r>
            <a:endParaRPr lang="en-US" sz="2665" dirty="0"/>
          </a:p>
        </p:txBody>
      </p:sp>
      <p:sp>
        <p:nvSpPr>
          <p:cNvPr id="9" name="TextBox 8"/>
          <p:cNvSpPr txBox="1"/>
          <p:nvPr/>
        </p:nvSpPr>
        <p:spPr>
          <a:xfrm>
            <a:off x="5351244" y="4455365"/>
            <a:ext cx="1849416" cy="502573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2665" dirty="0"/>
              <a:t>Size in feet</a:t>
            </a:r>
            <a:r>
              <a:rPr lang="en-US" sz="2665" baseline="30000" dirty="0"/>
              <a:t>2</a:t>
            </a:r>
            <a:r>
              <a:rPr lang="en-US" sz="2665" dirty="0"/>
              <a:t> </a:t>
            </a:r>
            <a:endParaRPr lang="en-US" sz="2665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6399966" y="5246152"/>
            <a:ext cx="5485686" cy="121904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u="sng" dirty="0"/>
              <a:t>Regression:</a:t>
            </a:r>
            <a:r>
              <a:rPr lang="en-US" dirty="0"/>
              <a:t> Predict continuous valued output (price)</a:t>
            </a:r>
            <a:endParaRPr lang="en-US" dirty="0"/>
          </a:p>
        </p:txBody>
      </p:sp>
      <p:sp>
        <p:nvSpPr>
          <p:cNvPr id="11" name="Content Placeholder 2"/>
          <p:cNvSpPr txBox="1"/>
          <p:nvPr/>
        </p:nvSpPr>
        <p:spPr>
          <a:xfrm>
            <a:off x="507933" y="5246152"/>
            <a:ext cx="5485686" cy="121904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u="sng" dirty="0"/>
              <a:t>Supervised Learning</a:t>
            </a:r>
            <a:endParaRPr lang="en-US" u="sng" dirty="0"/>
          </a:p>
          <a:p>
            <a:pPr>
              <a:buFont typeface="Arial" panose="020B0604020202020204" pitchFamily="34" charset="0"/>
              <a:buNone/>
            </a:pPr>
            <a:r>
              <a:rPr lang="en-US" dirty="0"/>
              <a:t>“right answers” given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993619" y="5359943"/>
            <a:ext cx="0" cy="14222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etin kutusu 2"/>
          <p:cNvSpPr txBox="1"/>
          <p:nvPr/>
        </p:nvSpPr>
        <p:spPr>
          <a:xfrm>
            <a:off x="3881506" y="991711"/>
            <a:ext cx="60977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sz="2000" b="1" dirty="0" err="1"/>
              <a:t>Hous</a:t>
            </a:r>
            <a:r>
              <a:rPr lang="tr-TR" sz="2000" b="1" dirty="0"/>
              <a:t>e</a:t>
            </a:r>
            <a:r>
              <a:rPr lang="en-US" sz="2000" b="1" dirty="0"/>
              <a:t> price prediction </a:t>
            </a:r>
            <a:endParaRPr 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/>
          <p:nvPr/>
        </p:nvSpPr>
        <p:spPr>
          <a:xfrm>
            <a:off x="262558" y="118032"/>
            <a:ext cx="10971371" cy="121904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tr-TR" sz="3735" dirty="0" err="1"/>
              <a:t>Supervised</a:t>
            </a:r>
            <a:r>
              <a:rPr lang="tr-TR" sz="3735" dirty="0"/>
              <a:t> Learning   </a:t>
            </a:r>
            <a:r>
              <a:rPr lang="tr-TR" sz="3735" b="1" dirty="0"/>
              <a:t>(</a:t>
            </a:r>
            <a:r>
              <a:rPr lang="tr-TR" sz="3735" b="1" dirty="0" err="1"/>
              <a:t>Regression</a:t>
            </a:r>
            <a:r>
              <a:rPr lang="tr-TR" sz="3735" b="1" dirty="0"/>
              <a:t>)</a:t>
            </a:r>
            <a:endParaRPr lang="en-US" sz="3735" b="1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1"/>
          <a:srcRect t="26159"/>
          <a:stretch>
            <a:fillRect/>
          </a:stretch>
        </p:blipFill>
        <p:spPr>
          <a:xfrm>
            <a:off x="408781" y="1325291"/>
            <a:ext cx="11372850" cy="406529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/>
          <p:nvPr/>
        </p:nvSpPr>
        <p:spPr>
          <a:xfrm>
            <a:off x="262558" y="118032"/>
            <a:ext cx="10971371" cy="121904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tr-TR" sz="3735" dirty="0" err="1"/>
              <a:t>Supervised</a:t>
            </a:r>
            <a:r>
              <a:rPr lang="tr-TR" sz="3735" dirty="0"/>
              <a:t> Learning   </a:t>
            </a:r>
            <a:r>
              <a:rPr lang="tr-TR" sz="3735" b="1" dirty="0"/>
              <a:t>(</a:t>
            </a:r>
            <a:r>
              <a:rPr lang="tr-TR" sz="3735" b="1" dirty="0" err="1"/>
              <a:t>Regression</a:t>
            </a:r>
            <a:r>
              <a:rPr lang="tr-TR" sz="3735" b="1" dirty="0"/>
              <a:t>)</a:t>
            </a:r>
            <a:endParaRPr lang="en-US" sz="3735" b="1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481" y="1197546"/>
            <a:ext cx="10839450" cy="45815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/>
          <p:nvPr/>
        </p:nvSpPr>
        <p:spPr>
          <a:xfrm>
            <a:off x="262558" y="118032"/>
            <a:ext cx="10971371" cy="121904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tr-TR" sz="3735" dirty="0" err="1"/>
              <a:t>Supervised</a:t>
            </a:r>
            <a:r>
              <a:rPr lang="tr-TR" sz="3735" dirty="0"/>
              <a:t> Learning   </a:t>
            </a:r>
            <a:r>
              <a:rPr lang="tr-TR" sz="3735" b="1" dirty="0"/>
              <a:t>(</a:t>
            </a:r>
            <a:r>
              <a:rPr lang="tr-TR" sz="3735" b="1" dirty="0" err="1"/>
              <a:t>Regression</a:t>
            </a:r>
            <a:r>
              <a:rPr lang="tr-TR" sz="3735" b="1" dirty="0"/>
              <a:t>)</a:t>
            </a:r>
            <a:endParaRPr lang="en-US" sz="3735" b="1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9940" y="1125538"/>
            <a:ext cx="8290531" cy="530654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Learning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altLang="en-US" sz="6000" dirty="0"/>
              <a:t>Learning is </a:t>
            </a:r>
            <a:r>
              <a:rPr lang="en-US" altLang="en-US" sz="6000" dirty="0"/>
              <a:t>a computa</a:t>
            </a:r>
            <a:r>
              <a:rPr lang="tr-TR" altLang="en-US" sz="6000" dirty="0"/>
              <a:t>ti</a:t>
            </a:r>
            <a:r>
              <a:rPr lang="en-US" altLang="en-US" sz="6000" dirty="0" err="1"/>
              <a:t>onal</a:t>
            </a:r>
            <a:r>
              <a:rPr lang="en-US" altLang="en-US" sz="6000" dirty="0"/>
              <a:t> </a:t>
            </a:r>
            <a:r>
              <a:rPr lang="tr-TR" altLang="en-US" sz="6000" dirty="0"/>
              <a:t> </a:t>
            </a:r>
            <a:r>
              <a:rPr lang="en-US" altLang="en-US" sz="6000" dirty="0"/>
              <a:t>process for improving </a:t>
            </a:r>
            <a:r>
              <a:rPr lang="tr-TR" altLang="en-US" sz="6000" dirty="0"/>
              <a:t>         </a:t>
            </a:r>
            <a:r>
              <a:rPr lang="en-US" altLang="en-US" sz="6000" dirty="0"/>
              <a:t>performance</a:t>
            </a:r>
            <a:r>
              <a:rPr lang="tr-TR" altLang="en-US" sz="6000" dirty="0"/>
              <a:t>  </a:t>
            </a:r>
            <a:r>
              <a:rPr lang="en-US" altLang="en-US" sz="6000" dirty="0"/>
              <a:t>based on </a:t>
            </a:r>
            <a:r>
              <a:rPr lang="tr-TR" altLang="en-US" sz="6000" dirty="0"/>
              <a:t>      </a:t>
            </a:r>
            <a:r>
              <a:rPr lang="en-US" altLang="en-US" sz="6000" dirty="0"/>
              <a:t>experience</a:t>
            </a:r>
            <a:r>
              <a:rPr lang="tr-TR" altLang="en-US" sz="6000" dirty="0"/>
              <a:t>.</a:t>
            </a:r>
            <a:endParaRPr lang="tr-TR" altLang="en-US" sz="6000" dirty="0"/>
          </a:p>
          <a:p>
            <a:endParaRPr lang="tr-TR" altLang="en-US" dirty="0"/>
          </a:p>
          <a:p>
            <a:endParaRPr lang="tr-TR" altLang="en-US" dirty="0"/>
          </a:p>
          <a:p>
            <a:endParaRPr lang="tr-TR" altLang="en-US" dirty="0"/>
          </a:p>
          <a:p>
            <a:endParaRPr lang="tr-T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/>
          <p:nvPr/>
        </p:nvSpPr>
        <p:spPr>
          <a:xfrm>
            <a:off x="262558" y="118032"/>
            <a:ext cx="10971371" cy="121904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tr-TR" sz="3735" dirty="0" err="1"/>
              <a:t>Supervised</a:t>
            </a:r>
            <a:r>
              <a:rPr lang="tr-TR" sz="3735" dirty="0"/>
              <a:t> Learning   </a:t>
            </a:r>
            <a:r>
              <a:rPr lang="tr-TR" sz="3735" b="1" dirty="0"/>
              <a:t>(</a:t>
            </a:r>
            <a:r>
              <a:rPr lang="tr-TR" sz="3735" b="1" dirty="0" err="1"/>
              <a:t>Classification</a:t>
            </a:r>
            <a:r>
              <a:rPr lang="tr-TR" sz="3735" b="1" dirty="0"/>
              <a:t>)</a:t>
            </a:r>
            <a:endParaRPr lang="en-US" sz="3735" b="1" dirty="0"/>
          </a:p>
        </p:txBody>
      </p:sp>
      <p:grpSp>
        <p:nvGrpSpPr>
          <p:cNvPr id="9" name="Grup 8"/>
          <p:cNvGrpSpPr/>
          <p:nvPr/>
        </p:nvGrpSpPr>
        <p:grpSpPr>
          <a:xfrm>
            <a:off x="1414686" y="812498"/>
            <a:ext cx="8568952" cy="5641632"/>
            <a:chOff x="1630710" y="-4597"/>
            <a:chExt cx="9217024" cy="6458727"/>
          </a:xfrm>
        </p:grpSpPr>
        <p:pic>
          <p:nvPicPr>
            <p:cNvPr id="6" name="Resim 5"/>
            <p:cNvPicPr>
              <a:picLocks noChangeAspect="1"/>
            </p:cNvPicPr>
            <p:nvPr/>
          </p:nvPicPr>
          <p:blipFill rotWithShape="1">
            <a:blip r:embed="rId1"/>
            <a:srcRect r="8594"/>
            <a:stretch>
              <a:fillRect/>
            </a:stretch>
          </p:blipFill>
          <p:spPr>
            <a:xfrm>
              <a:off x="1702718" y="-4597"/>
              <a:ext cx="9145016" cy="6352665"/>
            </a:xfrm>
            <a:prstGeom prst="rect">
              <a:avLst/>
            </a:prstGeom>
          </p:spPr>
        </p:pic>
        <p:sp>
          <p:nvSpPr>
            <p:cNvPr id="8" name="Dikdörtgen 7"/>
            <p:cNvSpPr/>
            <p:nvPr/>
          </p:nvSpPr>
          <p:spPr>
            <a:xfrm>
              <a:off x="1630710" y="6238106"/>
              <a:ext cx="2736304" cy="2160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/>
          <p:nvPr/>
        </p:nvSpPr>
        <p:spPr>
          <a:xfrm>
            <a:off x="609521" y="585365"/>
            <a:ext cx="10971371" cy="452537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4265" dirty="0"/>
              <a:t>Breast cancer (malignant, benign)</a:t>
            </a:r>
            <a:endParaRPr lang="en-US" sz="4265" dirty="0"/>
          </a:p>
        </p:txBody>
      </p:sp>
      <p:sp>
        <p:nvSpPr>
          <p:cNvPr id="5" name="Content Placeholder 2"/>
          <p:cNvSpPr txBox="1"/>
          <p:nvPr/>
        </p:nvSpPr>
        <p:spPr>
          <a:xfrm>
            <a:off x="9142809" y="1557364"/>
            <a:ext cx="2864219" cy="325077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Classification</a:t>
            </a:r>
            <a:endParaRPr lang="en-US" u="sng" dirty="0"/>
          </a:p>
          <a:p>
            <a:pPr marL="0" indent="0">
              <a:buNone/>
            </a:pPr>
            <a:r>
              <a:rPr lang="en-US" dirty="0"/>
              <a:t>Discrete valued output (0 or 1)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9041222" y="1671155"/>
            <a:ext cx="0" cy="31369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327262" y="1410262"/>
            <a:ext cx="1" cy="262905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142889" y="3429794"/>
            <a:ext cx="6593573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133322" y="2109166"/>
            <a:ext cx="355554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2139590" y="5258356"/>
            <a:ext cx="6596872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61318" y="2537435"/>
            <a:ext cx="1728229" cy="502573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2665" dirty="0"/>
              <a:t>Malignant?</a:t>
            </a:r>
            <a:endParaRPr lang="en-US" sz="2665" dirty="0"/>
          </a:p>
        </p:txBody>
      </p:sp>
      <p:sp>
        <p:nvSpPr>
          <p:cNvPr id="31" name="TextBox 30"/>
          <p:cNvSpPr txBox="1"/>
          <p:nvPr/>
        </p:nvSpPr>
        <p:spPr>
          <a:xfrm>
            <a:off x="1585631" y="1890161"/>
            <a:ext cx="614271" cy="42056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2135" dirty="0"/>
              <a:t>1(Y)</a:t>
            </a:r>
            <a:endParaRPr lang="en-US" sz="2135" dirty="0"/>
          </a:p>
        </p:txBody>
      </p:sp>
      <p:sp>
        <p:nvSpPr>
          <p:cNvPr id="32" name="TextBox 31"/>
          <p:cNvSpPr txBox="1"/>
          <p:nvPr/>
        </p:nvSpPr>
        <p:spPr>
          <a:xfrm>
            <a:off x="1562388" y="3213284"/>
            <a:ext cx="660757" cy="42056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2135" dirty="0"/>
              <a:t>0(N)</a:t>
            </a:r>
            <a:endParaRPr lang="en-US" sz="2135" dirty="0"/>
          </a:p>
        </p:txBody>
      </p:sp>
      <p:sp>
        <p:nvSpPr>
          <p:cNvPr id="33" name="TextBox 32"/>
          <p:cNvSpPr txBox="1"/>
          <p:nvPr/>
        </p:nvSpPr>
        <p:spPr>
          <a:xfrm>
            <a:off x="4739968" y="3648524"/>
            <a:ext cx="1674240" cy="502573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2665" dirty="0"/>
              <a:t>Tumor Size</a:t>
            </a:r>
            <a:endParaRPr lang="en-US" sz="2665" dirty="0"/>
          </a:p>
        </p:txBody>
      </p:sp>
      <p:sp>
        <p:nvSpPr>
          <p:cNvPr id="37" name="TextBox 36"/>
          <p:cNvSpPr txBox="1"/>
          <p:nvPr/>
        </p:nvSpPr>
        <p:spPr>
          <a:xfrm>
            <a:off x="4739968" y="5477085"/>
            <a:ext cx="1674240" cy="502573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2665" dirty="0"/>
              <a:t>Tumor Size</a:t>
            </a:r>
            <a:endParaRPr lang="en-US" sz="2665" dirty="0"/>
          </a:p>
        </p:txBody>
      </p:sp>
      <p:sp>
        <p:nvSpPr>
          <p:cNvPr id="16" name="TextBox 15"/>
          <p:cNvSpPr txBox="1"/>
          <p:nvPr/>
        </p:nvSpPr>
        <p:spPr>
          <a:xfrm>
            <a:off x="6379596" y="3773713"/>
            <a:ext cx="1117453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5" i="1" dirty="0">
                <a:solidFill>
                  <a:srgbClr val="00B050"/>
                </a:solidFill>
              </a:rPr>
              <a:t>[Feature 1]</a:t>
            </a:r>
            <a:endParaRPr lang="en-US" sz="1335" i="1" dirty="0">
              <a:solidFill>
                <a:srgbClr val="00B05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7073" y="4906231"/>
            <a:ext cx="1953068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5" i="1" dirty="0">
                <a:solidFill>
                  <a:srgbClr val="0070C0"/>
                </a:solidFill>
              </a:rPr>
              <a:t>Another way of representing above graph</a:t>
            </a:r>
            <a:endParaRPr lang="en-US" sz="1335" i="1" dirty="0">
              <a:solidFill>
                <a:srgbClr val="0070C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03141" y="375987"/>
            <a:ext cx="1117453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5" i="1" dirty="0">
                <a:solidFill>
                  <a:srgbClr val="00B050"/>
                </a:solidFill>
              </a:rPr>
              <a:t>Not Harmful</a:t>
            </a:r>
            <a:endParaRPr lang="en-US" sz="1335" i="1" dirty="0">
              <a:solidFill>
                <a:srgbClr val="00B05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90120" y="358554"/>
            <a:ext cx="1117453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5" i="1" dirty="0">
                <a:solidFill>
                  <a:srgbClr val="FF0000"/>
                </a:solidFill>
              </a:rPr>
              <a:t>Harmful</a:t>
            </a:r>
            <a:endParaRPr lang="en-US" sz="1335" i="1" dirty="0">
              <a:solidFill>
                <a:srgbClr val="FF0000"/>
              </a:solidFill>
            </a:endParaRPr>
          </a:p>
        </p:txBody>
      </p:sp>
      <p:grpSp>
        <p:nvGrpSpPr>
          <p:cNvPr id="8" name="Grup 7"/>
          <p:cNvGrpSpPr/>
          <p:nvPr/>
        </p:nvGrpSpPr>
        <p:grpSpPr>
          <a:xfrm>
            <a:off x="304280" y="1584074"/>
            <a:ext cx="11751489" cy="4444701"/>
            <a:chOff x="304280" y="1584074"/>
            <a:chExt cx="11751489" cy="444470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r:id="rId1" p14:bwMode="auto">
              <p14:nvContentPartPr>
                <p14:cNvPr id="2" name="Ink 1"/>
                <p14:cNvContentPartPr/>
                <p14:nvPr/>
              </p14:nvContentPartPr>
              <p14:xfrm>
                <a:off x="304280" y="1584074"/>
                <a:ext cx="11529059" cy="4444701"/>
              </p14:xfrm>
            </p:contentPart>
          </mc:Choice>
          <mc:Fallback xmlns="">
            <p:pic>
              <p:nvPicPr>
                <p:cNvPr id="2" name="Ink 1"/>
              </p:nvPicPr>
              <p:blipFill>
                <a:blip r:embed="rId2"/>
              </p:blipFill>
              <p:spPr>
                <a:xfrm>
                  <a:off x="304280" y="1584074"/>
                  <a:ext cx="11529059" cy="4444701"/>
                </a:xfrm>
                <a:prstGeom prst="rect"/>
              </p:spPr>
            </p:pic>
          </mc:Fallback>
        </mc:AlternateContent>
        <p:sp>
          <p:nvSpPr>
            <p:cNvPr id="7" name="Dikdörtgen 6"/>
            <p:cNvSpPr/>
            <p:nvPr/>
          </p:nvSpPr>
          <p:spPr>
            <a:xfrm>
              <a:off x="9191550" y="3357786"/>
              <a:ext cx="2864219" cy="23609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/>
          <p:nvPr/>
        </p:nvSpPr>
        <p:spPr>
          <a:xfrm>
            <a:off x="262558" y="118032"/>
            <a:ext cx="10971371" cy="121904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tr-TR" sz="3735" dirty="0" err="1"/>
              <a:t>Supervised</a:t>
            </a:r>
            <a:r>
              <a:rPr lang="tr-TR" sz="3735" dirty="0"/>
              <a:t> Learning   </a:t>
            </a:r>
            <a:r>
              <a:rPr lang="tr-TR" sz="3735" b="1" dirty="0"/>
              <a:t>(</a:t>
            </a:r>
            <a:r>
              <a:rPr lang="tr-TR" sz="3735" b="1" dirty="0" err="1"/>
              <a:t>Classification</a:t>
            </a:r>
            <a:r>
              <a:rPr lang="tr-TR" sz="3735" b="1" dirty="0"/>
              <a:t>)</a:t>
            </a:r>
            <a:endParaRPr lang="en-US" sz="3735" b="1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8306" y="1337073"/>
            <a:ext cx="11353800" cy="44577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1501222" y="3700691"/>
            <a:ext cx="87364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200" latinLnBrk="0"/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Treat both as classification problems. </a:t>
            </a: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501221" y="4310212"/>
            <a:ext cx="103844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200" latinLnBrk="0"/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Treat problem 1 as a classification problem, problem 2 as a regression problem. </a:t>
            </a: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501222" y="4919733"/>
            <a:ext cx="101586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200" latinLnBrk="0"/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Treat problem 1 as a regression problem, problem 2 as a classification problem. </a:t>
            </a: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501222" y="5551829"/>
            <a:ext cx="87364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200" latinLnBrk="0"/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Treat both as regression problems. </a:t>
            </a: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2598" y="653703"/>
            <a:ext cx="111519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 latinLnBrk="0"/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You’re running a company, and you want to develop learning algorithms to address each of two problems.</a:t>
            </a: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  <a:p>
            <a:pPr defTabSz="1219200" latinLnBrk="0"/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Problem 1: You have a large inventory of identical items.  You want to predict how many of these items will sell over the next 3 months.</a:t>
            </a: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  <a:p>
            <a:pPr defTabSz="1219200" latinLnBrk="0"/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Problem 2: You’d like software to examine individual customer accounts, and for each account decide if it has been hacked/compromised. </a:t>
            </a: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  <a:p>
            <a:pPr defTabSz="1219200" latinLnBrk="0"/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  <a:p>
            <a:pPr defTabSz="1219200" latinLnBrk="0"/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Should you treat these as classification or as regression problems? </a:t>
            </a: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Metin kutusu 1"/>
          <p:cNvSpPr txBox="1"/>
          <p:nvPr/>
        </p:nvSpPr>
        <p:spPr>
          <a:xfrm>
            <a:off x="478582" y="66868"/>
            <a:ext cx="1830309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735" dirty="0" err="1"/>
              <a:t>Example</a:t>
            </a:r>
            <a:endParaRPr lang="tr-TR" sz="373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Model</a:t>
            </a:r>
            <a:r>
              <a:rPr lang="en-US" dirty="0"/>
              <a:t> the problem</a:t>
            </a:r>
            <a:endParaRPr lang="en-US" dirty="0"/>
          </a:p>
          <a:p>
            <a:pPr lvl="1"/>
            <a:r>
              <a:rPr lang="en-US" dirty="0"/>
              <a:t>What is you are trying to predict? What kind of optimization function do you need? Do you need classes or probabilities?</a:t>
            </a:r>
            <a:endParaRPr lang="en-US" dirty="0"/>
          </a:p>
          <a:p>
            <a:r>
              <a:rPr lang="en-US" dirty="0"/>
              <a:t>Extract </a:t>
            </a:r>
            <a:r>
              <a:rPr lang="en-US" dirty="0">
                <a:solidFill>
                  <a:srgbClr val="0070C0"/>
                </a:solidFill>
              </a:rPr>
              <a:t>Features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/>
              <a:t>How do you find the right features that help to discriminate between the classes?</a:t>
            </a:r>
            <a:endParaRPr lang="en-US" dirty="0"/>
          </a:p>
          <a:p>
            <a:r>
              <a:rPr lang="en-US" dirty="0"/>
              <a:t>Obtain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training data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dirty="0"/>
              <a:t>Obtain a collection of labeled data. Make sure it is large enough, accurate and </a:t>
            </a:r>
            <a:r>
              <a:rPr lang="tr-TR" dirty="0"/>
              <a:t>        </a:t>
            </a:r>
            <a:r>
              <a:rPr lang="en-US" dirty="0"/>
              <a:t>representative. Ensure that classes are well represented.</a:t>
            </a:r>
            <a:endParaRPr lang="en-US" dirty="0"/>
          </a:p>
          <a:p>
            <a:r>
              <a:rPr lang="en-US" dirty="0"/>
              <a:t>Decide on the </a:t>
            </a:r>
            <a:r>
              <a:rPr lang="en-US" dirty="0">
                <a:solidFill>
                  <a:srgbClr val="0070C0"/>
                </a:solidFill>
              </a:rPr>
              <a:t>technique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/>
              <a:t>What is the right technique for your problem?</a:t>
            </a:r>
            <a:endParaRPr lang="en-US" dirty="0"/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Apply</a:t>
            </a:r>
            <a:r>
              <a:rPr lang="en-US" dirty="0"/>
              <a:t> in practice</a:t>
            </a:r>
            <a:endParaRPr lang="en-US" dirty="0"/>
          </a:p>
          <a:p>
            <a:pPr lvl="1"/>
            <a:r>
              <a:rPr lang="en-US" dirty="0"/>
              <a:t>Can the model be trained for very large data? How do you test how you do in </a:t>
            </a:r>
            <a:r>
              <a:rPr lang="tr-TR" dirty="0"/>
              <a:t>       </a:t>
            </a:r>
            <a:r>
              <a:rPr lang="en-US" dirty="0"/>
              <a:t>practice? How do you improve?</a:t>
            </a:r>
            <a:endParaRPr lang="en-US" dirty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1pPr>
            <a:lvl2pPr marL="37939345" indent="-37482145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8pPr>
            <a:lvl9pPr marL="182943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9pPr>
          </a:lstStyle>
          <a:p>
            <a:fld id="{8C7EBB9D-5EAC-4EEB-AC54-8EBDFD62C225}" type="slidenum">
              <a:rPr lang="en-US" altLang="tr-TR">
                <a:solidFill>
                  <a:srgbClr val="898989"/>
                </a:solidFill>
              </a:rPr>
            </a:fld>
            <a:endParaRPr lang="en-US" altLang="tr-TR">
              <a:solidFill>
                <a:srgbClr val="898989"/>
              </a:solidFill>
            </a:endParaRPr>
          </a:p>
        </p:txBody>
      </p:sp>
      <p:sp>
        <p:nvSpPr>
          <p:cNvPr id="3277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 dirty="0"/>
              <a:t>Supervised learning</a:t>
            </a:r>
            <a:endParaRPr lang="en-US" altLang="tr-TR" dirty="0"/>
          </a:p>
        </p:txBody>
      </p:sp>
      <p:sp>
        <p:nvSpPr>
          <p:cNvPr id="52122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09520" y="1062267"/>
            <a:ext cx="11462349" cy="528763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tr-TR" sz="3000" dirty="0"/>
              <a:t>To learn an unknown </a:t>
            </a:r>
            <a:r>
              <a:rPr lang="en-US" altLang="tr-TR" sz="3000" i="1" dirty="0">
                <a:solidFill>
                  <a:srgbClr val="0000FF"/>
                </a:solidFill>
              </a:rPr>
              <a:t>target function</a:t>
            </a:r>
            <a:r>
              <a:rPr lang="en-US" altLang="tr-TR" sz="3000" dirty="0"/>
              <a:t> </a:t>
            </a:r>
            <a:r>
              <a:rPr lang="en-US" altLang="tr-TR" sz="3000" dirty="0">
                <a:solidFill>
                  <a:srgbClr val="C147B2"/>
                </a:solidFill>
              </a:rPr>
              <a:t>f</a:t>
            </a:r>
            <a:endParaRPr lang="en-US" altLang="tr-TR" sz="3000" dirty="0"/>
          </a:p>
          <a:p>
            <a:pPr>
              <a:lnSpc>
                <a:spcPct val="90000"/>
              </a:lnSpc>
            </a:pPr>
            <a:r>
              <a:rPr lang="en-US" altLang="tr-TR" sz="3000" dirty="0"/>
              <a:t>Input: a </a:t>
            </a:r>
            <a:r>
              <a:rPr lang="en-US" altLang="tr-TR" sz="3000" i="1" dirty="0">
                <a:solidFill>
                  <a:srgbClr val="0000FF"/>
                </a:solidFill>
              </a:rPr>
              <a:t>training set </a:t>
            </a:r>
            <a:r>
              <a:rPr lang="en-US" altLang="tr-TR" sz="3000" dirty="0"/>
              <a:t>of </a:t>
            </a:r>
            <a:r>
              <a:rPr lang="en-US" altLang="tr-TR" sz="3000" i="1" dirty="0">
                <a:solidFill>
                  <a:srgbClr val="0000FF"/>
                </a:solidFill>
              </a:rPr>
              <a:t>labeled examples</a:t>
            </a:r>
            <a:r>
              <a:rPr lang="en-US" altLang="tr-TR" sz="3000" dirty="0"/>
              <a:t> </a:t>
            </a:r>
            <a:r>
              <a:rPr lang="en-US" altLang="tr-TR" sz="3000" dirty="0">
                <a:solidFill>
                  <a:srgbClr val="C147B2"/>
                </a:solidFill>
              </a:rPr>
              <a:t>(</a:t>
            </a:r>
            <a:r>
              <a:rPr lang="en-US" altLang="tr-TR" sz="3000" dirty="0" err="1">
                <a:solidFill>
                  <a:srgbClr val="C147B2"/>
                </a:solidFill>
              </a:rPr>
              <a:t>x</a:t>
            </a:r>
            <a:r>
              <a:rPr lang="en-US" altLang="tr-TR" sz="3000" baseline="-25000" dirty="0" err="1">
                <a:solidFill>
                  <a:srgbClr val="C147B2"/>
                </a:solidFill>
              </a:rPr>
              <a:t>j</a:t>
            </a:r>
            <a:r>
              <a:rPr lang="en-US" altLang="tr-TR" sz="3000" dirty="0" err="1">
                <a:solidFill>
                  <a:srgbClr val="C147B2"/>
                </a:solidFill>
              </a:rPr>
              <a:t>,y</a:t>
            </a:r>
            <a:r>
              <a:rPr lang="en-US" altLang="tr-TR" sz="3000" baseline="-25000" dirty="0" err="1">
                <a:solidFill>
                  <a:srgbClr val="C147B2"/>
                </a:solidFill>
              </a:rPr>
              <a:t>j</a:t>
            </a:r>
            <a:r>
              <a:rPr lang="en-US" altLang="tr-TR" sz="3000" dirty="0">
                <a:solidFill>
                  <a:srgbClr val="C147B2"/>
                </a:solidFill>
              </a:rPr>
              <a:t>)</a:t>
            </a:r>
            <a:r>
              <a:rPr lang="en-US" altLang="tr-TR" sz="3000" dirty="0"/>
              <a:t>  </a:t>
            </a:r>
            <a:r>
              <a:rPr lang="tr-TR" altLang="tr-TR" sz="3000" dirty="0"/>
              <a:t>                 </a:t>
            </a:r>
            <a:r>
              <a:rPr lang="en-US" altLang="tr-TR" sz="3000" dirty="0"/>
              <a:t> where </a:t>
            </a:r>
            <a:r>
              <a:rPr lang="en-US" altLang="tr-TR" sz="3000" dirty="0">
                <a:solidFill>
                  <a:srgbClr val="C147B2"/>
                </a:solidFill>
              </a:rPr>
              <a:t> </a:t>
            </a:r>
            <a:r>
              <a:rPr lang="en-US" altLang="tr-TR" sz="3000" dirty="0" err="1">
                <a:solidFill>
                  <a:srgbClr val="C147B2"/>
                </a:solidFill>
              </a:rPr>
              <a:t>y</a:t>
            </a:r>
            <a:r>
              <a:rPr lang="en-US" altLang="tr-TR" sz="3000" baseline="-25000" dirty="0" err="1">
                <a:solidFill>
                  <a:srgbClr val="C147B2"/>
                </a:solidFill>
              </a:rPr>
              <a:t>j</a:t>
            </a:r>
            <a:r>
              <a:rPr lang="en-US" altLang="tr-TR" sz="3000" baseline="-25000" dirty="0">
                <a:solidFill>
                  <a:srgbClr val="C147B2"/>
                </a:solidFill>
              </a:rPr>
              <a:t> </a:t>
            </a:r>
            <a:r>
              <a:rPr lang="en-US" altLang="tr-TR" sz="3000" dirty="0">
                <a:solidFill>
                  <a:srgbClr val="C147B2"/>
                </a:solidFill>
              </a:rPr>
              <a:t>= f(</a:t>
            </a:r>
            <a:r>
              <a:rPr lang="en-US" altLang="tr-TR" sz="3000" dirty="0" err="1">
                <a:solidFill>
                  <a:srgbClr val="C147B2"/>
                </a:solidFill>
              </a:rPr>
              <a:t>x</a:t>
            </a:r>
            <a:r>
              <a:rPr lang="en-US" altLang="tr-TR" sz="3000" baseline="-25000" dirty="0" err="1">
                <a:solidFill>
                  <a:srgbClr val="C147B2"/>
                </a:solidFill>
              </a:rPr>
              <a:t>j</a:t>
            </a:r>
            <a:r>
              <a:rPr lang="en-US" altLang="tr-TR" sz="3000" dirty="0">
                <a:solidFill>
                  <a:srgbClr val="C147B2"/>
                </a:solidFill>
              </a:rPr>
              <a:t>)</a:t>
            </a:r>
            <a:endParaRPr lang="en-US" altLang="tr-TR" sz="3000" dirty="0">
              <a:solidFill>
                <a:srgbClr val="C147B2"/>
              </a:solidFill>
            </a:endParaRPr>
          </a:p>
          <a:p>
            <a:pPr lvl="2">
              <a:lnSpc>
                <a:spcPct val="90000"/>
              </a:lnSpc>
            </a:pPr>
            <a:r>
              <a:rPr lang="en-US" altLang="tr-TR" sz="2200" dirty="0">
                <a:sym typeface="Symbol" panose="05050102010706020507" pitchFamily="18" charset="2"/>
              </a:rPr>
              <a:t>E.g., </a:t>
            </a:r>
            <a:r>
              <a:rPr lang="en-US" altLang="tr-TR" sz="2200" dirty="0" err="1">
                <a:solidFill>
                  <a:srgbClr val="C147B2"/>
                </a:solidFill>
                <a:sym typeface="Symbol" panose="05050102010706020507" pitchFamily="18" charset="2"/>
              </a:rPr>
              <a:t>x</a:t>
            </a:r>
            <a:r>
              <a:rPr lang="en-US" altLang="tr-TR" sz="2200" baseline="-25000" dirty="0" err="1">
                <a:solidFill>
                  <a:srgbClr val="C147B2"/>
                </a:solidFill>
                <a:sym typeface="Symbol" panose="05050102010706020507" pitchFamily="18" charset="2"/>
              </a:rPr>
              <a:t>j</a:t>
            </a:r>
            <a:r>
              <a:rPr lang="en-US" altLang="tr-TR" sz="2200" dirty="0">
                <a:sym typeface="Symbol" panose="05050102010706020507" pitchFamily="18" charset="2"/>
              </a:rPr>
              <a:t> is an image, </a:t>
            </a:r>
            <a:r>
              <a:rPr lang="en-US" altLang="tr-TR" sz="2200" dirty="0">
                <a:solidFill>
                  <a:srgbClr val="C147B2"/>
                </a:solidFill>
                <a:sym typeface="Symbol" panose="05050102010706020507" pitchFamily="18" charset="2"/>
              </a:rPr>
              <a:t>f(</a:t>
            </a:r>
            <a:r>
              <a:rPr lang="en-US" altLang="tr-TR" sz="2200" dirty="0" err="1">
                <a:solidFill>
                  <a:srgbClr val="C147B2"/>
                </a:solidFill>
                <a:sym typeface="Symbol" panose="05050102010706020507" pitchFamily="18" charset="2"/>
              </a:rPr>
              <a:t>x</a:t>
            </a:r>
            <a:r>
              <a:rPr lang="en-US" altLang="tr-TR" sz="2200" baseline="-25000" dirty="0" err="1">
                <a:solidFill>
                  <a:srgbClr val="C147B2"/>
                </a:solidFill>
                <a:sym typeface="Symbol" panose="05050102010706020507" pitchFamily="18" charset="2"/>
              </a:rPr>
              <a:t>j</a:t>
            </a:r>
            <a:r>
              <a:rPr lang="en-US" altLang="tr-TR" sz="2200" dirty="0">
                <a:solidFill>
                  <a:srgbClr val="C147B2"/>
                </a:solidFill>
                <a:sym typeface="Symbol" panose="05050102010706020507" pitchFamily="18" charset="2"/>
              </a:rPr>
              <a:t>)</a:t>
            </a:r>
            <a:r>
              <a:rPr lang="en-US" altLang="tr-TR" sz="2200" dirty="0">
                <a:sym typeface="Symbol" panose="05050102010706020507" pitchFamily="18" charset="2"/>
              </a:rPr>
              <a:t> is the label “giraffe”</a:t>
            </a:r>
            <a:endParaRPr lang="en-US" altLang="tr-TR" sz="2200" dirty="0">
              <a:sym typeface="Symbol" panose="05050102010706020507" pitchFamily="18" charset="2"/>
            </a:endParaRPr>
          </a:p>
          <a:p>
            <a:pPr lvl="2">
              <a:lnSpc>
                <a:spcPct val="90000"/>
              </a:lnSpc>
            </a:pPr>
            <a:r>
              <a:rPr lang="en-US" altLang="tr-TR" sz="2200" dirty="0">
                <a:sym typeface="Symbol" panose="05050102010706020507" pitchFamily="18" charset="2"/>
              </a:rPr>
              <a:t>E.g., </a:t>
            </a:r>
            <a:r>
              <a:rPr lang="en-US" altLang="tr-TR" sz="2200" dirty="0" err="1">
                <a:solidFill>
                  <a:srgbClr val="C147B2"/>
                </a:solidFill>
                <a:sym typeface="Symbol" panose="05050102010706020507" pitchFamily="18" charset="2"/>
              </a:rPr>
              <a:t>x</a:t>
            </a:r>
            <a:r>
              <a:rPr lang="en-US" altLang="tr-TR" sz="2200" baseline="-25000" dirty="0" err="1">
                <a:solidFill>
                  <a:srgbClr val="C147B2"/>
                </a:solidFill>
                <a:sym typeface="Symbol" panose="05050102010706020507" pitchFamily="18" charset="2"/>
              </a:rPr>
              <a:t>j</a:t>
            </a:r>
            <a:r>
              <a:rPr lang="en-US" altLang="tr-TR" sz="2200" dirty="0">
                <a:sym typeface="Symbol" panose="05050102010706020507" pitchFamily="18" charset="2"/>
              </a:rPr>
              <a:t> is a seismic signal, </a:t>
            </a:r>
            <a:r>
              <a:rPr lang="en-US" altLang="tr-TR" sz="2200" dirty="0">
                <a:solidFill>
                  <a:srgbClr val="C147B2"/>
                </a:solidFill>
                <a:sym typeface="Symbol" panose="05050102010706020507" pitchFamily="18" charset="2"/>
              </a:rPr>
              <a:t>f(</a:t>
            </a:r>
            <a:r>
              <a:rPr lang="en-US" altLang="tr-TR" sz="2200" dirty="0" err="1">
                <a:solidFill>
                  <a:srgbClr val="C147B2"/>
                </a:solidFill>
                <a:sym typeface="Symbol" panose="05050102010706020507" pitchFamily="18" charset="2"/>
              </a:rPr>
              <a:t>x</a:t>
            </a:r>
            <a:r>
              <a:rPr lang="en-US" altLang="tr-TR" sz="2200" baseline="-25000" dirty="0" err="1">
                <a:solidFill>
                  <a:srgbClr val="C147B2"/>
                </a:solidFill>
                <a:sym typeface="Symbol" panose="05050102010706020507" pitchFamily="18" charset="2"/>
              </a:rPr>
              <a:t>j</a:t>
            </a:r>
            <a:r>
              <a:rPr lang="en-US" altLang="tr-TR" sz="2200" dirty="0">
                <a:solidFill>
                  <a:srgbClr val="C147B2"/>
                </a:solidFill>
                <a:sym typeface="Symbol" panose="05050102010706020507" pitchFamily="18" charset="2"/>
              </a:rPr>
              <a:t>)</a:t>
            </a:r>
            <a:r>
              <a:rPr lang="en-US" altLang="tr-TR" sz="2200" dirty="0">
                <a:sym typeface="Symbol" panose="05050102010706020507" pitchFamily="18" charset="2"/>
              </a:rPr>
              <a:t> is the label “explosion”</a:t>
            </a:r>
            <a:endParaRPr lang="tr-TR" altLang="tr-TR" sz="2200" dirty="0">
              <a:sym typeface="Symbol" panose="05050102010706020507" pitchFamily="18" charset="2"/>
            </a:endParaRPr>
          </a:p>
          <a:p>
            <a:pPr lvl="2">
              <a:lnSpc>
                <a:spcPct val="90000"/>
              </a:lnSpc>
            </a:pPr>
            <a:endParaRPr lang="en-US" altLang="tr-TR" sz="2200" dirty="0"/>
          </a:p>
          <a:p>
            <a:pPr>
              <a:lnSpc>
                <a:spcPct val="90000"/>
              </a:lnSpc>
            </a:pPr>
            <a:r>
              <a:rPr lang="en-US" altLang="tr-TR" sz="3000" dirty="0"/>
              <a:t>Output: </a:t>
            </a:r>
            <a:r>
              <a:rPr lang="en-US" altLang="tr-TR" sz="3000" i="1" dirty="0">
                <a:solidFill>
                  <a:srgbClr val="0000FF"/>
                </a:solidFill>
              </a:rPr>
              <a:t>hypothesis</a:t>
            </a:r>
            <a:r>
              <a:rPr lang="en-US" altLang="tr-TR" sz="3000" dirty="0"/>
              <a:t> </a:t>
            </a:r>
            <a:r>
              <a:rPr lang="en-US" altLang="tr-TR" sz="3000" dirty="0">
                <a:solidFill>
                  <a:srgbClr val="C147B2"/>
                </a:solidFill>
              </a:rPr>
              <a:t>h</a:t>
            </a:r>
            <a:r>
              <a:rPr lang="en-US" altLang="tr-TR" sz="3000" dirty="0"/>
              <a:t> </a:t>
            </a:r>
            <a:r>
              <a:rPr lang="en-US" altLang="tr-TR" sz="3000" dirty="0">
                <a:sym typeface="Symbol" panose="05050102010706020507" pitchFamily="18" charset="2"/>
              </a:rPr>
              <a:t>that is “close” to </a:t>
            </a:r>
            <a:r>
              <a:rPr lang="en-US" altLang="tr-TR" sz="3000" dirty="0">
                <a:solidFill>
                  <a:srgbClr val="C147B2"/>
                </a:solidFill>
                <a:sym typeface="Symbol" panose="05050102010706020507" pitchFamily="18" charset="2"/>
              </a:rPr>
              <a:t>f</a:t>
            </a:r>
            <a:r>
              <a:rPr lang="en-US" altLang="tr-TR" sz="3000" dirty="0">
                <a:solidFill>
                  <a:srgbClr val="000000"/>
                </a:solidFill>
                <a:sym typeface="Symbol" panose="05050102010706020507" pitchFamily="18" charset="2"/>
              </a:rPr>
              <a:t>, i.e., predicts well </a:t>
            </a:r>
            <a:r>
              <a:rPr lang="tr-TR" altLang="tr-TR" sz="3000" dirty="0">
                <a:solidFill>
                  <a:srgbClr val="000000"/>
                </a:solidFill>
                <a:sym typeface="Symbol" panose="05050102010706020507" pitchFamily="18" charset="2"/>
              </a:rPr>
              <a:t> </a:t>
            </a:r>
            <a:r>
              <a:rPr lang="en-US" altLang="tr-TR" sz="3000" dirty="0">
                <a:solidFill>
                  <a:srgbClr val="000000"/>
                </a:solidFill>
                <a:sym typeface="Symbol" panose="05050102010706020507" pitchFamily="18" charset="2"/>
              </a:rPr>
              <a:t>on unseen examples (“</a:t>
            </a:r>
            <a:r>
              <a:rPr lang="en-US" altLang="tr-TR" sz="3000" i="1" dirty="0">
                <a:solidFill>
                  <a:srgbClr val="0000FF"/>
                </a:solidFill>
                <a:sym typeface="Symbol" panose="05050102010706020507" pitchFamily="18" charset="2"/>
              </a:rPr>
              <a:t>test set</a:t>
            </a:r>
            <a:r>
              <a:rPr lang="en-US" altLang="tr-TR" sz="3000" dirty="0">
                <a:solidFill>
                  <a:srgbClr val="000000"/>
                </a:solidFill>
                <a:sym typeface="Symbol" panose="05050102010706020507" pitchFamily="18" charset="2"/>
              </a:rPr>
              <a:t>”)</a:t>
            </a:r>
            <a:endParaRPr lang="en-US" altLang="tr-TR" sz="3000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tr-TR" sz="3000" dirty="0"/>
              <a:t>Many possible hypothesis families for </a:t>
            </a:r>
            <a:r>
              <a:rPr lang="en-US" altLang="tr-TR" sz="3000" dirty="0">
                <a:solidFill>
                  <a:srgbClr val="C147B2"/>
                </a:solidFill>
              </a:rPr>
              <a:t>h</a:t>
            </a:r>
            <a:endParaRPr lang="en-US" altLang="tr-TR" sz="3000" dirty="0"/>
          </a:p>
          <a:p>
            <a:pPr lvl="1">
              <a:lnSpc>
                <a:spcPct val="90000"/>
              </a:lnSpc>
            </a:pPr>
            <a:r>
              <a:rPr lang="en-US" altLang="tr-TR" sz="2600" dirty="0"/>
              <a:t>Linear models, logistic regression, neural networks, decision trees, </a:t>
            </a:r>
            <a:r>
              <a:rPr lang="tr-TR" altLang="tr-TR" sz="2600" dirty="0"/>
              <a:t>   k-</a:t>
            </a:r>
            <a:r>
              <a:rPr lang="en-US" altLang="tr-TR" sz="2600" dirty="0"/>
              <a:t>nearest-neighbor </a:t>
            </a:r>
            <a:r>
              <a:rPr lang="tr-TR" altLang="tr-TR" sz="2600" dirty="0" err="1"/>
              <a:t>etc</a:t>
            </a:r>
            <a:endParaRPr lang="en-US" altLang="tr-TR" sz="2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1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1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1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1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1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1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21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21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21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21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21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21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212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212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1pPr>
            <a:lvl2pPr marL="37939345" indent="-37482145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8pPr>
            <a:lvl9pPr marL="182943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9pPr>
          </a:lstStyle>
          <a:p>
            <a:fld id="{14956D50-8FAC-4FD1-B85B-F5535BF89C61}" type="slidenum">
              <a:rPr lang="en-US" altLang="tr-TR">
                <a:solidFill>
                  <a:srgbClr val="898989"/>
                </a:solidFill>
              </a:rPr>
            </a:fld>
            <a:endParaRPr lang="en-US" altLang="tr-TR">
              <a:solidFill>
                <a:srgbClr val="898989"/>
              </a:solidFill>
            </a:endParaRPr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/>
              <a:t>Example: object recognition</a:t>
            </a:r>
            <a:endParaRPr lang="en-US" altLang="tr-TR"/>
          </a:p>
        </p:txBody>
      </p:sp>
      <p:pic>
        <p:nvPicPr>
          <p:cNvPr id="38916" name="Picture 5" descr="giraffe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325" y="1143265"/>
            <a:ext cx="1192489" cy="789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Picture 6" descr="giraffe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459" y="990830"/>
            <a:ext cx="895557" cy="1344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8" name="Picture 7" descr="giraffe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724" y="1143265"/>
            <a:ext cx="1344924" cy="107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9" name="Picture 8" descr="llama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295" y="1143266"/>
            <a:ext cx="995593" cy="1121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0" name="Picture 9" descr="llama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777" y="990830"/>
            <a:ext cx="895557" cy="1344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1" name="Picture 10" descr="llama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042" y="1295701"/>
            <a:ext cx="1209955" cy="887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22" name="Text Box 11"/>
          <p:cNvSpPr txBox="1">
            <a:spLocks noChangeArrowheads="1"/>
          </p:cNvSpPr>
          <p:nvPr/>
        </p:nvSpPr>
        <p:spPr bwMode="auto">
          <a:xfrm>
            <a:off x="1734922" y="1208368"/>
            <a:ext cx="317573" cy="462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9pPr>
          </a:lstStyle>
          <a:p>
            <a:r>
              <a:rPr lang="en-US" altLang="tr-TR" sz="2400">
                <a:solidFill>
                  <a:srgbClr val="C147B2"/>
                </a:solidFill>
              </a:rPr>
              <a:t>x</a:t>
            </a:r>
            <a:endParaRPr lang="en-US" altLang="tr-TR" sz="2400"/>
          </a:p>
        </p:txBody>
      </p:sp>
      <p:sp>
        <p:nvSpPr>
          <p:cNvPr id="38923" name="Text Box 12"/>
          <p:cNvSpPr txBox="1">
            <a:spLocks noChangeArrowheads="1"/>
          </p:cNvSpPr>
          <p:nvPr/>
        </p:nvSpPr>
        <p:spPr bwMode="auto">
          <a:xfrm>
            <a:off x="1582486" y="2580285"/>
            <a:ext cx="598627" cy="462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9pPr>
          </a:lstStyle>
          <a:p>
            <a:r>
              <a:rPr lang="en-US" altLang="tr-TR" sz="2400">
                <a:solidFill>
                  <a:srgbClr val="C147B2"/>
                </a:solidFill>
              </a:rPr>
              <a:t>f(x)</a:t>
            </a:r>
            <a:endParaRPr lang="en-US" altLang="tr-TR" sz="2400"/>
          </a:p>
        </p:txBody>
      </p:sp>
      <p:sp>
        <p:nvSpPr>
          <p:cNvPr id="38924" name="Text Box 13"/>
          <p:cNvSpPr txBox="1">
            <a:spLocks noChangeArrowheads="1"/>
          </p:cNvSpPr>
          <p:nvPr/>
        </p:nvSpPr>
        <p:spPr bwMode="auto">
          <a:xfrm>
            <a:off x="2344663" y="2656503"/>
            <a:ext cx="841570" cy="400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9pPr>
          </a:lstStyle>
          <a:p>
            <a:r>
              <a:rPr lang="en-US" altLang="tr-TR" dirty="0"/>
              <a:t>giraffe</a:t>
            </a:r>
            <a:endParaRPr lang="en-US" altLang="tr-TR" dirty="0"/>
          </a:p>
        </p:txBody>
      </p:sp>
      <p:sp>
        <p:nvSpPr>
          <p:cNvPr id="38925" name="Text Box 14"/>
          <p:cNvSpPr txBox="1">
            <a:spLocks noChangeArrowheads="1"/>
          </p:cNvSpPr>
          <p:nvPr/>
        </p:nvSpPr>
        <p:spPr bwMode="auto">
          <a:xfrm>
            <a:off x="3580024" y="2667617"/>
            <a:ext cx="841570" cy="400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9pPr>
          </a:lstStyle>
          <a:p>
            <a:r>
              <a:rPr lang="en-US" altLang="tr-TR" dirty="0"/>
              <a:t>giraffe</a:t>
            </a:r>
            <a:endParaRPr lang="en-US" altLang="tr-TR" dirty="0"/>
          </a:p>
        </p:txBody>
      </p:sp>
      <p:sp>
        <p:nvSpPr>
          <p:cNvPr id="38926" name="Text Box 15"/>
          <p:cNvSpPr txBox="1">
            <a:spLocks noChangeArrowheads="1"/>
          </p:cNvSpPr>
          <p:nvPr/>
        </p:nvSpPr>
        <p:spPr bwMode="auto">
          <a:xfrm>
            <a:off x="4875724" y="2667617"/>
            <a:ext cx="841570" cy="400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9pPr>
          </a:lstStyle>
          <a:p>
            <a:r>
              <a:rPr lang="en-US" altLang="tr-TR" dirty="0"/>
              <a:t>giraffe</a:t>
            </a:r>
            <a:endParaRPr lang="en-US" altLang="tr-TR" dirty="0"/>
          </a:p>
        </p:txBody>
      </p:sp>
      <p:sp>
        <p:nvSpPr>
          <p:cNvPr id="38927" name="Text Box 16"/>
          <p:cNvSpPr txBox="1">
            <a:spLocks noChangeArrowheads="1"/>
          </p:cNvSpPr>
          <p:nvPr/>
        </p:nvSpPr>
        <p:spPr bwMode="auto">
          <a:xfrm>
            <a:off x="6476295" y="2667617"/>
            <a:ext cx="752649" cy="400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9pPr>
          </a:lstStyle>
          <a:p>
            <a:r>
              <a:rPr lang="en-US" altLang="tr-TR" dirty="0"/>
              <a:t>llama</a:t>
            </a:r>
            <a:endParaRPr lang="en-US" altLang="tr-TR" dirty="0"/>
          </a:p>
        </p:txBody>
      </p:sp>
      <p:sp>
        <p:nvSpPr>
          <p:cNvPr id="38928" name="Text Box 17"/>
          <p:cNvSpPr txBox="1">
            <a:spLocks noChangeArrowheads="1"/>
          </p:cNvSpPr>
          <p:nvPr/>
        </p:nvSpPr>
        <p:spPr bwMode="auto">
          <a:xfrm>
            <a:off x="7619559" y="2667617"/>
            <a:ext cx="752649" cy="400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9pPr>
          </a:lstStyle>
          <a:p>
            <a:r>
              <a:rPr lang="en-US" altLang="tr-TR" dirty="0"/>
              <a:t>llama</a:t>
            </a:r>
            <a:endParaRPr lang="en-US" altLang="tr-TR" dirty="0"/>
          </a:p>
        </p:txBody>
      </p:sp>
      <p:sp>
        <p:nvSpPr>
          <p:cNvPr id="38929" name="Text Box 18"/>
          <p:cNvSpPr txBox="1">
            <a:spLocks noChangeArrowheads="1"/>
          </p:cNvSpPr>
          <p:nvPr/>
        </p:nvSpPr>
        <p:spPr bwMode="auto">
          <a:xfrm>
            <a:off x="8915259" y="2667617"/>
            <a:ext cx="752649" cy="400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9pPr>
          </a:lstStyle>
          <a:p>
            <a:r>
              <a:rPr lang="en-US" altLang="tr-TR" dirty="0"/>
              <a:t>llama</a:t>
            </a:r>
            <a:endParaRPr lang="en-US" altLang="tr-TR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9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9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9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8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8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89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8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89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89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89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9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89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89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89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24" grpId="0"/>
      <p:bldP spid="38925" grpId="0"/>
      <p:bldP spid="38926" grpId="0"/>
      <p:bldP spid="38927" grpId="0"/>
      <p:bldP spid="38928" grpId="0"/>
      <p:bldP spid="389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1pPr>
            <a:lvl2pPr marL="37939345" indent="-37482145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8pPr>
            <a:lvl9pPr marL="182943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9pPr>
          </a:lstStyle>
          <a:p>
            <a:fld id="{4EBB2DB4-0837-421E-A3BD-6E3A4F163A14}" type="slidenum">
              <a:rPr lang="en-US" altLang="tr-TR">
                <a:solidFill>
                  <a:srgbClr val="898989"/>
                </a:solidFill>
              </a:rPr>
            </a:fld>
            <a:endParaRPr lang="en-US" altLang="tr-TR">
              <a:solidFill>
                <a:srgbClr val="898989"/>
              </a:solidFill>
            </a:endParaRPr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/>
              <a:t>Example: object recognition</a:t>
            </a:r>
            <a:endParaRPr lang="en-US" altLang="tr-TR"/>
          </a:p>
        </p:txBody>
      </p:sp>
      <p:pic>
        <p:nvPicPr>
          <p:cNvPr id="40964" name="Picture 5" descr="giraffe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325" y="1143265"/>
            <a:ext cx="1192489" cy="789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6" descr="giraffe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459" y="990830"/>
            <a:ext cx="895557" cy="1344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6" name="Picture 7" descr="giraffe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724" y="1143265"/>
            <a:ext cx="1344924" cy="107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7" name="Picture 8" descr="llama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295" y="1143266"/>
            <a:ext cx="995593" cy="1121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8" name="Picture 9" descr="llama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777" y="990830"/>
            <a:ext cx="895557" cy="1344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9" name="Picture 10" descr="llama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042" y="1295701"/>
            <a:ext cx="1209955" cy="887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70" name="Text Box 11"/>
          <p:cNvSpPr txBox="1">
            <a:spLocks noChangeArrowheads="1"/>
          </p:cNvSpPr>
          <p:nvPr/>
        </p:nvSpPr>
        <p:spPr bwMode="auto">
          <a:xfrm>
            <a:off x="1734922" y="1208368"/>
            <a:ext cx="317573" cy="462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9pPr>
          </a:lstStyle>
          <a:p>
            <a:r>
              <a:rPr lang="en-US" altLang="tr-TR" sz="2400">
                <a:solidFill>
                  <a:srgbClr val="C147B2"/>
                </a:solidFill>
              </a:rPr>
              <a:t>x</a:t>
            </a:r>
            <a:endParaRPr lang="en-US" altLang="tr-TR" sz="2400"/>
          </a:p>
        </p:txBody>
      </p:sp>
      <p:sp>
        <p:nvSpPr>
          <p:cNvPr id="40971" name="Text Box 12"/>
          <p:cNvSpPr txBox="1">
            <a:spLocks noChangeArrowheads="1"/>
          </p:cNvSpPr>
          <p:nvPr/>
        </p:nvSpPr>
        <p:spPr bwMode="auto">
          <a:xfrm>
            <a:off x="1582486" y="2580285"/>
            <a:ext cx="598627" cy="462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9pPr>
          </a:lstStyle>
          <a:p>
            <a:r>
              <a:rPr lang="en-US" altLang="tr-TR" sz="2400">
                <a:solidFill>
                  <a:srgbClr val="C147B2"/>
                </a:solidFill>
              </a:rPr>
              <a:t>f(x)</a:t>
            </a:r>
            <a:endParaRPr lang="en-US" altLang="tr-TR" sz="2400"/>
          </a:p>
        </p:txBody>
      </p:sp>
      <p:sp>
        <p:nvSpPr>
          <p:cNvPr id="40972" name="Text Box 13"/>
          <p:cNvSpPr txBox="1">
            <a:spLocks noChangeArrowheads="1"/>
          </p:cNvSpPr>
          <p:nvPr/>
        </p:nvSpPr>
        <p:spPr bwMode="auto">
          <a:xfrm>
            <a:off x="2344663" y="2656503"/>
            <a:ext cx="841570" cy="400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9pPr>
          </a:lstStyle>
          <a:p>
            <a:r>
              <a:rPr lang="en-US" altLang="tr-TR"/>
              <a:t>giraffe</a:t>
            </a:r>
            <a:endParaRPr lang="en-US" altLang="tr-TR"/>
          </a:p>
        </p:txBody>
      </p:sp>
      <p:sp>
        <p:nvSpPr>
          <p:cNvPr id="40973" name="Text Box 14"/>
          <p:cNvSpPr txBox="1">
            <a:spLocks noChangeArrowheads="1"/>
          </p:cNvSpPr>
          <p:nvPr/>
        </p:nvSpPr>
        <p:spPr bwMode="auto">
          <a:xfrm>
            <a:off x="3580024" y="2667617"/>
            <a:ext cx="841570" cy="400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9pPr>
          </a:lstStyle>
          <a:p>
            <a:r>
              <a:rPr lang="en-US" altLang="tr-TR"/>
              <a:t>giraffe</a:t>
            </a:r>
            <a:endParaRPr lang="en-US" altLang="tr-TR"/>
          </a:p>
        </p:txBody>
      </p:sp>
      <p:sp>
        <p:nvSpPr>
          <p:cNvPr id="40974" name="Text Box 15"/>
          <p:cNvSpPr txBox="1">
            <a:spLocks noChangeArrowheads="1"/>
          </p:cNvSpPr>
          <p:nvPr/>
        </p:nvSpPr>
        <p:spPr bwMode="auto">
          <a:xfrm>
            <a:off x="4875724" y="2667617"/>
            <a:ext cx="841570" cy="400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9pPr>
          </a:lstStyle>
          <a:p>
            <a:r>
              <a:rPr lang="en-US" altLang="tr-TR"/>
              <a:t>giraffe</a:t>
            </a:r>
            <a:endParaRPr lang="en-US" altLang="tr-TR"/>
          </a:p>
        </p:txBody>
      </p:sp>
      <p:sp>
        <p:nvSpPr>
          <p:cNvPr id="40975" name="Text Box 16"/>
          <p:cNvSpPr txBox="1">
            <a:spLocks noChangeArrowheads="1"/>
          </p:cNvSpPr>
          <p:nvPr/>
        </p:nvSpPr>
        <p:spPr bwMode="auto">
          <a:xfrm>
            <a:off x="6476295" y="2667617"/>
            <a:ext cx="752649" cy="400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9pPr>
          </a:lstStyle>
          <a:p>
            <a:r>
              <a:rPr lang="en-US" altLang="tr-TR"/>
              <a:t>llama</a:t>
            </a:r>
            <a:endParaRPr lang="en-US" altLang="tr-TR"/>
          </a:p>
        </p:txBody>
      </p:sp>
      <p:sp>
        <p:nvSpPr>
          <p:cNvPr id="40976" name="Text Box 17"/>
          <p:cNvSpPr txBox="1">
            <a:spLocks noChangeArrowheads="1"/>
          </p:cNvSpPr>
          <p:nvPr/>
        </p:nvSpPr>
        <p:spPr bwMode="auto">
          <a:xfrm>
            <a:off x="7619559" y="2667617"/>
            <a:ext cx="752649" cy="400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9pPr>
          </a:lstStyle>
          <a:p>
            <a:r>
              <a:rPr lang="en-US" altLang="tr-TR"/>
              <a:t>llama</a:t>
            </a:r>
            <a:endParaRPr lang="en-US" altLang="tr-TR"/>
          </a:p>
        </p:txBody>
      </p:sp>
      <p:sp>
        <p:nvSpPr>
          <p:cNvPr id="40977" name="Text Box 18"/>
          <p:cNvSpPr txBox="1">
            <a:spLocks noChangeArrowheads="1"/>
          </p:cNvSpPr>
          <p:nvPr/>
        </p:nvSpPr>
        <p:spPr bwMode="auto">
          <a:xfrm>
            <a:off x="8915259" y="2667617"/>
            <a:ext cx="752649" cy="400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9pPr>
          </a:lstStyle>
          <a:p>
            <a:r>
              <a:rPr lang="en-US" altLang="tr-TR"/>
              <a:t>llama</a:t>
            </a:r>
            <a:endParaRPr lang="en-US" altLang="tr-TR"/>
          </a:p>
        </p:txBody>
      </p:sp>
      <p:pic>
        <p:nvPicPr>
          <p:cNvPr id="40978" name="Picture 17" descr="giraffe-tes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413" y="3201141"/>
            <a:ext cx="3631453" cy="3398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79" name="Text Box 18"/>
          <p:cNvSpPr txBox="1">
            <a:spLocks noChangeArrowheads="1"/>
          </p:cNvSpPr>
          <p:nvPr/>
        </p:nvSpPr>
        <p:spPr bwMode="auto">
          <a:xfrm>
            <a:off x="1734922" y="4485726"/>
            <a:ext cx="446191" cy="400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9pPr>
          </a:lstStyle>
          <a:p>
            <a:r>
              <a:rPr lang="en-US" altLang="tr-TR">
                <a:solidFill>
                  <a:srgbClr val="C147B2"/>
                </a:solidFill>
              </a:rPr>
              <a:t>X=</a:t>
            </a:r>
            <a:endParaRPr lang="en-US" altLang="tr-TR"/>
          </a:p>
        </p:txBody>
      </p:sp>
      <p:sp>
        <p:nvSpPr>
          <p:cNvPr id="40980" name="Text Box 19"/>
          <p:cNvSpPr txBox="1">
            <a:spLocks noChangeArrowheads="1"/>
          </p:cNvSpPr>
          <p:nvPr/>
        </p:nvSpPr>
        <p:spPr bwMode="auto">
          <a:xfrm>
            <a:off x="6628730" y="4496841"/>
            <a:ext cx="893970" cy="46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MS PGothic" panose="020B0600070205080204" pitchFamily="34" charset="-128"/>
              </a:defRPr>
            </a:lvl9pPr>
          </a:lstStyle>
          <a:p>
            <a:r>
              <a:rPr lang="en-US" altLang="tr-TR" sz="2400">
                <a:solidFill>
                  <a:srgbClr val="C147B2"/>
                </a:solidFill>
              </a:rPr>
              <a:t>f(x)=?</a:t>
            </a:r>
            <a:endParaRPr lang="en-US" altLang="tr-TR" sz="2400"/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dirty="0" err="1">
                <a:solidFill>
                  <a:schemeClr val="tx1"/>
                </a:solidFill>
                <a:cs typeface="+mn-cs"/>
              </a:rPr>
              <a:t>Supervised</a:t>
            </a:r>
            <a:r>
              <a:rPr lang="en-US" altLang="tr-TR" dirty="0">
                <a:solidFill>
                  <a:schemeClr val="tx1"/>
                </a:solidFill>
                <a:cs typeface="+mn-cs"/>
              </a:rPr>
              <a:t> Learning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tr-TR" b="1" dirty="0"/>
              <a:t>Given</a:t>
            </a:r>
            <a:r>
              <a:rPr lang="en-US" altLang="tr-TR" dirty="0"/>
              <a:t> examples of a function </a:t>
            </a:r>
            <a:r>
              <a:rPr lang="en-US" altLang="tr-TR" i="1" dirty="0"/>
              <a:t>(X, </a:t>
            </a:r>
            <a:r>
              <a:rPr lang="tr-TR" altLang="tr-TR" i="1" dirty="0"/>
              <a:t>f</a:t>
            </a:r>
            <a:r>
              <a:rPr lang="en-US" altLang="tr-TR" i="1" dirty="0"/>
              <a:t>(X))</a:t>
            </a:r>
            <a:endParaRPr lang="en-US" altLang="tr-TR" i="1" dirty="0"/>
          </a:p>
          <a:p>
            <a:r>
              <a:rPr lang="en-US" altLang="tr-TR" b="1" dirty="0"/>
              <a:t>Predict</a:t>
            </a:r>
            <a:r>
              <a:rPr lang="en-US" altLang="tr-TR" dirty="0"/>
              <a:t> function</a:t>
            </a:r>
            <a:r>
              <a:rPr lang="en-US" altLang="tr-TR" i="1" dirty="0"/>
              <a:t> </a:t>
            </a:r>
            <a:r>
              <a:rPr lang="tr-TR" altLang="tr-TR" i="1" dirty="0"/>
              <a:t>f</a:t>
            </a:r>
            <a:r>
              <a:rPr lang="en-US" altLang="tr-TR" i="1" dirty="0"/>
              <a:t>(X) </a:t>
            </a:r>
            <a:r>
              <a:rPr lang="en-US" altLang="tr-TR" dirty="0"/>
              <a:t>for new examples</a:t>
            </a:r>
            <a:r>
              <a:rPr lang="en-US" altLang="tr-TR" i="1" dirty="0"/>
              <a:t> X</a:t>
            </a:r>
            <a:endParaRPr lang="en-US" altLang="tr-TR" i="1" dirty="0"/>
          </a:p>
          <a:p>
            <a:pPr lvl="1"/>
            <a:r>
              <a:rPr lang="en-US" altLang="tr-TR" dirty="0"/>
              <a:t>Discrete </a:t>
            </a:r>
            <a:r>
              <a:rPr lang="tr-TR" altLang="tr-TR" i="1" dirty="0"/>
              <a:t>f</a:t>
            </a:r>
            <a:r>
              <a:rPr lang="en-US" altLang="tr-TR" i="1" dirty="0"/>
              <a:t>(X)</a:t>
            </a:r>
            <a:r>
              <a:rPr lang="en-US" altLang="tr-TR" dirty="0"/>
              <a:t>: Classification</a:t>
            </a:r>
            <a:endParaRPr lang="en-US" altLang="tr-TR" dirty="0"/>
          </a:p>
          <a:p>
            <a:pPr lvl="1"/>
            <a:r>
              <a:rPr lang="en-US" altLang="tr-TR" dirty="0"/>
              <a:t>Continuous </a:t>
            </a:r>
            <a:r>
              <a:rPr lang="tr-TR" altLang="tr-TR" i="1" dirty="0"/>
              <a:t>f</a:t>
            </a:r>
            <a:r>
              <a:rPr lang="en-US" altLang="tr-TR" i="1" dirty="0"/>
              <a:t>(X)</a:t>
            </a:r>
            <a:r>
              <a:rPr lang="en-US" altLang="tr-TR" dirty="0"/>
              <a:t>: Regression</a:t>
            </a:r>
            <a:endParaRPr lang="en-US" altLang="tr-TR" dirty="0"/>
          </a:p>
          <a:p>
            <a:pPr lvl="1"/>
            <a:r>
              <a:rPr lang="tr-TR" altLang="tr-TR" i="1" dirty="0"/>
              <a:t>F(</a:t>
            </a:r>
            <a:r>
              <a:rPr lang="en-US" altLang="tr-TR" i="1" dirty="0"/>
              <a:t>X)</a:t>
            </a:r>
            <a:r>
              <a:rPr lang="en-US" altLang="tr-TR" dirty="0"/>
              <a:t> = Probability(</a:t>
            </a:r>
            <a:r>
              <a:rPr lang="en-US" altLang="tr-TR" i="1" dirty="0"/>
              <a:t>X</a:t>
            </a:r>
            <a:r>
              <a:rPr lang="tr-TR" altLang="tr-TR" i="1" dirty="0"/>
              <a:t> </a:t>
            </a:r>
            <a:r>
              <a:rPr lang="en-US" altLang="tr-TR" dirty="0"/>
              <a:t>): Probability estimation</a:t>
            </a:r>
            <a:endParaRPr lang="en-US" altLang="tr-TR" dirty="0"/>
          </a:p>
          <a:p>
            <a:endParaRPr lang="en-US" altLang="tr-TR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3398" y="1557586"/>
            <a:ext cx="3479279" cy="4599946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10559702" y="1409287"/>
            <a:ext cx="1296144" cy="4896544"/>
          </a:xfrm>
          <a:prstGeom prst="ellipse">
            <a:avLst/>
          </a:prstGeom>
          <a:solidFill>
            <a:schemeClr val="accent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4000" b="1" dirty="0">
                <a:solidFill>
                  <a:schemeClr val="tx1"/>
                </a:solidFill>
              </a:rPr>
              <a:t>y</a:t>
            </a:r>
            <a:endParaRPr lang="tr-TR" sz="40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8183438" y="1269554"/>
            <a:ext cx="2376264" cy="5326493"/>
          </a:xfrm>
          <a:prstGeom prst="ellipse">
            <a:avLst/>
          </a:prstGeom>
          <a:solidFill>
            <a:schemeClr val="accent6">
              <a:alpha val="3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4400" b="1" dirty="0">
                <a:solidFill>
                  <a:schemeClr val="tx1"/>
                </a:solidFill>
              </a:rPr>
              <a:t>X</a:t>
            </a:r>
            <a:endParaRPr lang="tr-TR" sz="44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800" b="1" dirty="0" err="1"/>
              <a:t>Linear</a:t>
            </a:r>
            <a:r>
              <a:rPr lang="tr-TR" sz="4800" b="1" dirty="0"/>
              <a:t> </a:t>
            </a:r>
            <a:r>
              <a:rPr lang="tr-TR" sz="4800" b="1" dirty="0" err="1"/>
              <a:t>Regression</a:t>
            </a:r>
            <a:br>
              <a:rPr lang="tr-TR" dirty="0"/>
            </a:b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Machine Learning </a:t>
            </a:r>
            <a:endParaRPr lang="en-US" dirty="0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1193" y="816123"/>
            <a:ext cx="10868025" cy="5867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304739" y="818577"/>
            <a:ext cx="3403157" cy="121904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Training set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098396" y="2844876"/>
            <a:ext cx="5815843" cy="121904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Learning Algorithm</a:t>
            </a:r>
            <a:endParaRPr lang="en-US" sz="4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le 5"/>
              <p:cNvSpPr/>
              <p:nvPr/>
            </p:nvSpPr>
            <p:spPr>
              <a:xfrm>
                <a:off x="5174576" y="4715037"/>
                <a:ext cx="1663483" cy="1219041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4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ℎ</m:t>
                      </m:r>
                    </m:oMath>
                  </m:oMathPara>
                </a14:m>
                <a:endParaRPr lang="en-US" sz="4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4576" y="4715037"/>
                <a:ext cx="1663483" cy="1219041"/>
              </a:xfrm>
              <a:prstGeom prst="roundRect">
                <a:avLst/>
              </a:prstGeom>
              <a:blipFill rotWithShape="1">
                <a:blip r:embed="rId1"/>
                <a:stretch>
                  <a:fillRect l="-799" t="-1055" r="-741" b="-1042"/>
                </a:stretch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1438214" y="4909112"/>
                <a:ext cx="669712" cy="8308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214" y="4909112"/>
                <a:ext cx="669712" cy="830889"/>
              </a:xfrm>
              <a:prstGeom prst="rect">
                <a:avLst/>
              </a:prstGeom>
              <a:blipFill rotWithShape="1">
                <a:blip r:embed="rId2"/>
                <a:stretch>
                  <a:fillRect l="-86" t="-68" r="54" b="2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9904710" y="4909112"/>
                <a:ext cx="679201" cy="8308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710" y="4909112"/>
                <a:ext cx="679201" cy="830889"/>
              </a:xfrm>
              <a:prstGeom prst="rect">
                <a:avLst/>
              </a:prstGeom>
              <a:blipFill rotWithShape="1">
                <a:blip r:embed="rId3"/>
                <a:stretch>
                  <a:fillRect l="-91" t="-68" r="54" b="2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4989986" y="5952990"/>
            <a:ext cx="2032664" cy="5846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Hypothesis</a:t>
            </a:r>
            <a:endParaRPr lang="en-US" sz="3200" dirty="0"/>
          </a:p>
        </p:txBody>
      </p:sp>
      <p:cxnSp>
        <p:nvCxnSpPr>
          <p:cNvPr id="11" name="Straight Arrow Connector 10"/>
          <p:cNvCxnSpPr>
            <a:stCxn id="4" idx="2"/>
            <a:endCxn id="5" idx="0"/>
          </p:cNvCxnSpPr>
          <p:nvPr/>
        </p:nvCxnSpPr>
        <p:spPr>
          <a:xfrm>
            <a:off x="6006318" y="2037619"/>
            <a:ext cx="0" cy="8072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2"/>
          </p:cNvCxnSpPr>
          <p:nvPr/>
        </p:nvCxnSpPr>
        <p:spPr>
          <a:xfrm>
            <a:off x="6006318" y="4063918"/>
            <a:ext cx="0" cy="6626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3"/>
            <a:endCxn id="6" idx="1"/>
          </p:cNvCxnSpPr>
          <p:nvPr/>
        </p:nvCxnSpPr>
        <p:spPr>
          <a:xfrm>
            <a:off x="2107925" y="5324557"/>
            <a:ext cx="3066651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3"/>
            <a:endCxn id="8" idx="1"/>
          </p:cNvCxnSpPr>
          <p:nvPr/>
        </p:nvCxnSpPr>
        <p:spPr>
          <a:xfrm flipV="1">
            <a:off x="6838059" y="5324557"/>
            <a:ext cx="3066651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4880" y="142294"/>
            <a:ext cx="3706140" cy="257160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33570" y="5952989"/>
            <a:ext cx="2364827" cy="5846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Size of house</a:t>
            </a:r>
            <a:endParaRPr lang="en-US" sz="3200" dirty="0"/>
          </a:p>
        </p:txBody>
      </p:sp>
      <p:sp>
        <p:nvSpPr>
          <p:cNvPr id="16" name="Rectangle 15"/>
          <p:cNvSpPr/>
          <p:nvPr/>
        </p:nvSpPr>
        <p:spPr>
          <a:xfrm>
            <a:off x="8858534" y="5952988"/>
            <a:ext cx="2771552" cy="5846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Estimated price</a:t>
            </a:r>
            <a:endParaRPr lang="en-US" sz="3200" dirty="0"/>
          </a:p>
        </p:txBody>
      </p:sp>
      <p:sp>
        <p:nvSpPr>
          <p:cNvPr id="19" name="Rectangle 18"/>
          <p:cNvSpPr/>
          <p:nvPr/>
        </p:nvSpPr>
        <p:spPr>
          <a:xfrm>
            <a:off x="150498" y="818577"/>
            <a:ext cx="3659499" cy="17540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u="sng" dirty="0"/>
              <a:t>Regression</a:t>
            </a:r>
            <a:endParaRPr lang="en-US" sz="3600" u="sng" dirty="0"/>
          </a:p>
          <a:p>
            <a:endParaRPr lang="en-US" sz="3600" u="sng" dirty="0"/>
          </a:p>
          <a:p>
            <a:r>
              <a:rPr lang="en-US" sz="3600" dirty="0"/>
              <a:t>real-valued output</a:t>
            </a:r>
            <a:endParaRPr lang="en-US" sz="6000" u="sng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 pricing prediction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1248418" y="1826628"/>
            <a:ext cx="9693576" cy="4973122"/>
            <a:chOff x="2371383" y="2613497"/>
            <a:chExt cx="6934101" cy="3557422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3537730" y="2796124"/>
              <a:ext cx="0" cy="2782198"/>
            </a:xfrm>
            <a:prstGeom prst="line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V="1">
              <a:off x="3284511" y="5177395"/>
              <a:ext cx="6020973" cy="1"/>
            </a:xfrm>
            <a:prstGeom prst="line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Multiply 5"/>
            <p:cNvSpPr/>
            <p:nvPr/>
          </p:nvSpPr>
          <p:spPr>
            <a:xfrm>
              <a:off x="3967290" y="4531203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rgbClr val="FF000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371383" y="2613497"/>
              <a:ext cx="1187297" cy="7704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Price ($)</a:t>
              </a:r>
              <a:br>
                <a:rPr lang="en-US" sz="3200" dirty="0"/>
              </a:br>
              <a:r>
                <a:rPr lang="en-US" sz="3200" dirty="0"/>
                <a:t>in 1000’s</a:t>
              </a:r>
              <a:endParaRPr lang="en-US" sz="3200" dirty="0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36512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524142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132394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704736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794652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4097265" y="5330003"/>
              <a:ext cx="579225" cy="4182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500</a:t>
              </a:r>
              <a:endParaRPr lang="en-US" sz="32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915055" y="5330003"/>
              <a:ext cx="728273" cy="4182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1000</a:t>
              </a:r>
              <a:endParaRPr lang="en-US" sz="32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806022" y="5330003"/>
              <a:ext cx="728273" cy="4182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1500</a:t>
              </a:r>
              <a:endParaRPr lang="en-US" sz="32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720995" y="5324689"/>
              <a:ext cx="728273" cy="4182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2000</a:t>
              </a:r>
              <a:endParaRPr lang="en-US" sz="32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635968" y="5335172"/>
              <a:ext cx="728273" cy="4182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2500</a:t>
              </a:r>
              <a:endParaRPr lang="en-US" sz="3200" dirty="0"/>
            </a:p>
          </p:txBody>
        </p:sp>
        <p:cxnSp>
          <p:nvCxnSpPr>
            <p:cNvPr id="18" name="Straight Connector 17"/>
            <p:cNvCxnSpPr/>
            <p:nvPr/>
          </p:nvCxnSpPr>
          <p:spPr>
            <a:xfrm rot="16200000">
              <a:off x="3537730" y="4630066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16200000">
              <a:off x="3537730" y="4191905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>
              <a:off x="3537730" y="3746410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16200000">
              <a:off x="3537730" y="3288912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2810449" y="4591803"/>
              <a:ext cx="579225" cy="4182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100</a:t>
              </a:r>
              <a:endParaRPr lang="en-US" sz="32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815589" y="4171399"/>
              <a:ext cx="579225" cy="4182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200</a:t>
              </a:r>
              <a:endParaRPr lang="en-US" sz="32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810449" y="3693937"/>
              <a:ext cx="579225" cy="4182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300</a:t>
              </a:r>
              <a:endParaRPr lang="en-US" sz="32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810449" y="3259828"/>
              <a:ext cx="579225" cy="4182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400</a:t>
              </a:r>
              <a:endParaRPr lang="en-US" sz="3200" dirty="0"/>
            </a:p>
          </p:txBody>
        </p:sp>
        <p:sp>
          <p:nvSpPr>
            <p:cNvPr id="26" name="Multiply 25"/>
            <p:cNvSpPr/>
            <p:nvPr/>
          </p:nvSpPr>
          <p:spPr>
            <a:xfrm>
              <a:off x="4513277" y="3683144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rgbClr val="FF0000"/>
                </a:solidFill>
              </a:endParaRPr>
            </a:p>
          </p:txBody>
        </p:sp>
        <p:sp>
          <p:nvSpPr>
            <p:cNvPr id="27" name="Multiply 26"/>
            <p:cNvSpPr/>
            <p:nvPr/>
          </p:nvSpPr>
          <p:spPr>
            <a:xfrm>
              <a:off x="5243688" y="3101183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rgbClr val="FF0000"/>
                </a:solidFill>
              </a:endParaRPr>
            </a:p>
          </p:txBody>
        </p:sp>
        <p:sp>
          <p:nvSpPr>
            <p:cNvPr id="28" name="Multiply 27"/>
            <p:cNvSpPr/>
            <p:nvPr/>
          </p:nvSpPr>
          <p:spPr>
            <a:xfrm>
              <a:off x="5641190" y="3326285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rgbClr val="FF0000"/>
                </a:solidFill>
              </a:endParaRPr>
            </a:p>
          </p:txBody>
        </p:sp>
        <p:sp>
          <p:nvSpPr>
            <p:cNvPr id="29" name="Multiply 28"/>
            <p:cNvSpPr/>
            <p:nvPr/>
          </p:nvSpPr>
          <p:spPr>
            <a:xfrm>
              <a:off x="6279985" y="2898274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rgbClr val="FF0000"/>
                </a:solidFill>
              </a:endParaRPr>
            </a:p>
          </p:txBody>
        </p:sp>
        <p:sp>
          <p:nvSpPr>
            <p:cNvPr id="30" name="Multiply 29"/>
            <p:cNvSpPr/>
            <p:nvPr/>
          </p:nvSpPr>
          <p:spPr>
            <a:xfrm>
              <a:off x="6701535" y="3107858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rgbClr val="FF0000"/>
                </a:solidFill>
              </a:endParaRPr>
            </a:p>
          </p:txBody>
        </p:sp>
        <p:sp>
          <p:nvSpPr>
            <p:cNvPr id="31" name="Multiply 30"/>
            <p:cNvSpPr/>
            <p:nvPr/>
          </p:nvSpPr>
          <p:spPr>
            <a:xfrm>
              <a:off x="6121003" y="3290901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rgbClr val="FF0000"/>
                </a:solidFill>
              </a:endParaRPr>
            </a:p>
          </p:txBody>
        </p:sp>
        <p:sp>
          <p:nvSpPr>
            <p:cNvPr id="32" name="Multiply 31"/>
            <p:cNvSpPr/>
            <p:nvPr/>
          </p:nvSpPr>
          <p:spPr>
            <a:xfrm>
              <a:off x="7109151" y="2689077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rgbClr val="FF0000"/>
                </a:solidFill>
              </a:endParaRPr>
            </a:p>
          </p:txBody>
        </p:sp>
        <p:sp>
          <p:nvSpPr>
            <p:cNvPr id="33" name="Multiply 32"/>
            <p:cNvSpPr/>
            <p:nvPr/>
          </p:nvSpPr>
          <p:spPr>
            <a:xfrm>
              <a:off x="7616508" y="2867537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rgbClr val="FF0000"/>
                </a:solidFill>
              </a:endParaRPr>
            </a:p>
          </p:txBody>
        </p:sp>
        <p:sp>
          <p:nvSpPr>
            <p:cNvPr id="34" name="Multiply 33"/>
            <p:cNvSpPr/>
            <p:nvPr/>
          </p:nvSpPr>
          <p:spPr>
            <a:xfrm>
              <a:off x="4350351" y="4193905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rgbClr val="FF000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579299" y="5752667"/>
              <a:ext cx="1711443" cy="4182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Size in feet^2</a:t>
              </a:r>
              <a:endParaRPr lang="en-US" sz="3200" dirty="0"/>
            </a:p>
          </p:txBody>
        </p:sp>
      </p:grpSp>
      <p:cxnSp>
        <p:nvCxnSpPr>
          <p:cNvPr id="36" name="Straight Connector 35"/>
          <p:cNvCxnSpPr>
            <a:stCxn id="6" idx="0"/>
          </p:cNvCxnSpPr>
          <p:nvPr/>
        </p:nvCxnSpPr>
        <p:spPr>
          <a:xfrm flipV="1">
            <a:off x="3595541" y="1870045"/>
            <a:ext cx="5446689" cy="2782413"/>
          </a:xfrm>
          <a:prstGeom prst="line">
            <a:avLst/>
          </a:prstGeom>
          <a:ln w="762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 txBox="1"/>
              <p:nvPr/>
            </p:nvSpPr>
            <p:spPr>
              <a:xfrm>
                <a:off x="838091" y="1826628"/>
                <a:ext cx="10514231" cy="4904736"/>
              </a:xfrm>
              <a:prstGeom prst="rect">
                <a:avLst/>
              </a:prstGeom>
            </p:spPr>
            <p:txBody>
              <a:bodyPr vert="horz" lIns="91428" tIns="45714" rIns="91428" bIns="45714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endParaRPr lang="en-US" sz="3600" dirty="0"/>
              </a:p>
              <a:p>
                <a:pPr>
                  <a:lnSpc>
                    <a:spcPct val="110000"/>
                  </a:lnSpc>
                </a:pPr>
                <a:endParaRPr lang="en-US" sz="3600" dirty="0"/>
              </a:p>
              <a:p>
                <a:pPr>
                  <a:lnSpc>
                    <a:spcPct val="110000"/>
                  </a:lnSpc>
                </a:pPr>
                <a:endParaRPr lang="en-US" sz="3600" dirty="0"/>
              </a:p>
              <a:p>
                <a:pPr>
                  <a:lnSpc>
                    <a:spcPct val="110000"/>
                  </a:lnSpc>
                </a:pPr>
                <a:r>
                  <a:rPr lang="en-US" sz="3600" dirty="0"/>
                  <a:t>Notation:</a:t>
                </a:r>
                <a:endParaRPr lang="en-US" sz="3600" dirty="0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200" dirty="0"/>
                  <a:t> = Number of training examples</a:t>
                </a:r>
                <a:endParaRPr lang="en-US" sz="3200" dirty="0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= Input variable / features</a:t>
                </a:r>
                <a:endParaRPr lang="en-US" sz="3200" dirty="0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200" dirty="0"/>
                  <a:t> = Output variable / target variable</a:t>
                </a:r>
                <a:endParaRPr lang="en-US" sz="3200" dirty="0"/>
              </a:p>
              <a:p>
                <a:pPr lvl="1">
                  <a:lnSpc>
                    <a:spcPct val="110000"/>
                  </a:lnSpc>
                </a:pPr>
                <a:r>
                  <a:rPr lang="en-US" sz="3200" dirty="0"/>
                  <a:t>(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200" dirty="0"/>
                  <a:t>) = One training example</a:t>
                </a:r>
                <a:endParaRPr lang="en-US" sz="3200" dirty="0"/>
              </a:p>
              <a:p>
                <a:pPr lvl="1">
                  <a:lnSpc>
                    <a:spcPct val="110000"/>
                  </a:lnSpc>
                </a:pPr>
                <a:r>
                  <a:rPr lang="en-US" sz="32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3200" dirty="0"/>
                  <a:t>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𝑡ℎ</m:t>
                        </m:r>
                      </m:sup>
                    </m:sSup>
                    <m:r>
                      <a:rPr lang="en-US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/>
                  <a:t>training example</a:t>
                </a:r>
                <a:endParaRPr lang="en-US" sz="3600" dirty="0"/>
              </a:p>
            </p:txBody>
          </p:sp>
        </mc:Choice>
        <mc:Fallback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091" y="1826628"/>
                <a:ext cx="10514231" cy="4904736"/>
              </a:xfrm>
              <a:prstGeom prst="rect">
                <a:avLst/>
              </a:prstGeom>
              <a:blipFill rotWithShape="1">
                <a:blip r:embed="rId1"/>
                <a:stretch>
                  <a:fillRect l="-5" t="-33" r="4" b="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set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603150" y="965986"/>
          <a:ext cx="5726954" cy="27431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63477"/>
                <a:gridCol w="2863477"/>
              </a:tblGrid>
              <a:tr h="4571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Size in feet^2 (x)</a:t>
                      </a:r>
                      <a:endParaRPr lang="en-US" sz="2400" dirty="0"/>
                    </a:p>
                  </a:txBody>
                  <a:tcPr marL="91428" marR="91428" marT="45714" marB="457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Price ($) in 1000’s (y)</a:t>
                      </a:r>
                      <a:endParaRPr lang="en-US" sz="2400" dirty="0"/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571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2104</a:t>
                      </a:r>
                      <a:endParaRPr lang="en-US" sz="2400" dirty="0"/>
                    </a:p>
                  </a:txBody>
                  <a:tcPr marL="91428" marR="91428" marT="45714" marB="457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460</a:t>
                      </a:r>
                      <a:endParaRPr lang="en-US" sz="2400" dirty="0"/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571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1416</a:t>
                      </a:r>
                      <a:endParaRPr lang="en-US" sz="2400" dirty="0"/>
                    </a:p>
                  </a:txBody>
                  <a:tcPr marL="91428" marR="91428" marT="45714" marB="457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232</a:t>
                      </a:r>
                      <a:endParaRPr lang="en-US" sz="2400" dirty="0"/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571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1534</a:t>
                      </a:r>
                      <a:endParaRPr lang="en-US" sz="2400" dirty="0"/>
                    </a:p>
                  </a:txBody>
                  <a:tcPr marL="91428" marR="91428" marT="45714" marB="457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315</a:t>
                      </a:r>
                      <a:endParaRPr lang="en-US" sz="2400" dirty="0"/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571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852</a:t>
                      </a:r>
                      <a:endParaRPr lang="en-US" sz="2400" dirty="0"/>
                    </a:p>
                  </a:txBody>
                  <a:tcPr marL="91428" marR="91428" marT="45714" marB="457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178</a:t>
                      </a:r>
                      <a:endParaRPr lang="en-US" sz="2400" dirty="0"/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571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…</a:t>
                      </a:r>
                      <a:endParaRPr lang="en-US" sz="2400" dirty="0"/>
                    </a:p>
                  </a:txBody>
                  <a:tcPr marL="91428" marR="91428" marT="45714" marB="457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…</a:t>
                      </a:r>
                      <a:endParaRPr lang="en-US" sz="2400" dirty="0"/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7" name="Right Brace 6"/>
          <p:cNvSpPr/>
          <p:nvPr/>
        </p:nvSpPr>
        <p:spPr>
          <a:xfrm>
            <a:off x="9853916" y="1577256"/>
            <a:ext cx="715075" cy="242856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10666611" y="2529960"/>
                <a:ext cx="1371421" cy="5231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800" dirty="0"/>
                  <a:t> = 47</a:t>
                </a:r>
                <a:endParaRPr lang="en-US" sz="28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6611" y="2529960"/>
                <a:ext cx="1371421" cy="523152"/>
              </a:xfrm>
              <a:prstGeom prst="rect">
                <a:avLst/>
              </a:prstGeom>
              <a:blipFill rotWithShape="1">
                <a:blip r:embed="rId2"/>
                <a:stretch>
                  <a:fillRect l="-38" t="-23" r="25" b="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8543423" y="4521947"/>
                <a:ext cx="3050167" cy="23001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Examples:</a:t>
                </a:r>
                <a:endParaRPr lang="en-US" sz="28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2104</m:t>
                    </m:r>
                  </m:oMath>
                </a14:m>
                <a:endParaRPr lang="en-US" sz="28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1416</m:t>
                    </m:r>
                  </m:oMath>
                </a14:m>
                <a:r>
                  <a:rPr lang="en-US" sz="2800" dirty="0"/>
                  <a:t> </a:t>
                </a:r>
                <a:endParaRPr lang="en-US" sz="28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 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</a:rPr>
                      <m:t>460</m:t>
                    </m:r>
                  </m:oMath>
                </a14:m>
                <a:br>
                  <a:rPr lang="en-US" sz="2800" dirty="0"/>
                </a:br>
                <a:endParaRPr lang="en-US" sz="2800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3423" y="4521947"/>
                <a:ext cx="3050167" cy="2300138"/>
              </a:xfrm>
              <a:prstGeom prst="rect">
                <a:avLst/>
              </a:prstGeom>
              <a:blipFill rotWithShape="1">
                <a:blip r:embed="rId3"/>
                <a:stretch>
                  <a:fillRect l="-4" t="-5" r="13" b="1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representation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653043" y="1777247"/>
                <a:ext cx="4715382" cy="435077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ℎ</m:t>
                          </m:r>
                        </m:e>
                        <m:sub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i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Shorthand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ℎ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i="1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53043" y="1777247"/>
                <a:ext cx="4715382" cy="4350771"/>
              </a:xfrm>
              <a:blipFill rotWithShape="1">
                <a:blip r:embed="rId1"/>
                <a:stretch>
                  <a:fillRect l="-3" t="-12" b="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0" y="2106032"/>
            <a:ext cx="7174436" cy="3791963"/>
            <a:chOff x="733665" y="819200"/>
            <a:chExt cx="10857817" cy="5738772"/>
          </a:xfrm>
        </p:grpSpPr>
        <p:sp>
          <p:nvSpPr>
            <p:cNvPr id="4" name="Rounded Rectangle 3"/>
            <p:cNvSpPr/>
            <p:nvPr/>
          </p:nvSpPr>
          <p:spPr>
            <a:xfrm>
              <a:off x="4189134" y="819200"/>
              <a:ext cx="3631351" cy="12192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Training set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3098800" y="2844006"/>
              <a:ext cx="5816600" cy="12192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Learning Algorithm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Rounded Rectangle 5"/>
                <p:cNvSpPr/>
                <p:nvPr/>
              </p:nvSpPr>
              <p:spPr>
                <a:xfrm>
                  <a:off x="5249707" y="4787927"/>
                  <a:ext cx="1663699" cy="121920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3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ℎ</m:t>
                        </m:r>
                      </m:oMath>
                    </m:oMathPara>
                  </a14:m>
                  <a:endParaRPr lang="en-US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" name="Rounded 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9707" y="4787927"/>
                  <a:ext cx="1663699" cy="1219200"/>
                </a:xfrm>
                <a:prstGeom prst="roundRect">
                  <a:avLst/>
                </a:prstGeom>
                <a:blipFill rotWithShape="1">
                  <a:blip r:embed="rId2"/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Rectangle 6"/>
                <p:cNvSpPr/>
                <p:nvPr/>
              </p:nvSpPr>
              <p:spPr>
                <a:xfrm>
                  <a:off x="1438402" y="4908512"/>
                  <a:ext cx="829387" cy="97803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8402" y="4908512"/>
                  <a:ext cx="829387" cy="978033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Rectangle 7"/>
                <p:cNvSpPr/>
                <p:nvPr/>
              </p:nvSpPr>
              <p:spPr>
                <a:xfrm>
                  <a:off x="9906000" y="4908512"/>
                  <a:ext cx="839575" cy="97803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6000" y="4908512"/>
                  <a:ext cx="839575" cy="978033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/>
            <p:cNvSpPr/>
            <p:nvPr/>
          </p:nvSpPr>
          <p:spPr>
            <a:xfrm>
              <a:off x="4990634" y="5952523"/>
              <a:ext cx="2028351" cy="6054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Hypothesis</a:t>
              </a:r>
              <a:endParaRPr lang="en-US" dirty="0"/>
            </a:p>
          </p:txBody>
        </p:sp>
        <p:cxnSp>
          <p:nvCxnSpPr>
            <p:cNvPr id="10" name="Straight Arrow Connector 9"/>
            <p:cNvCxnSpPr>
              <a:stCxn id="4" idx="2"/>
              <a:endCxn id="5" idx="0"/>
            </p:cNvCxnSpPr>
            <p:nvPr/>
          </p:nvCxnSpPr>
          <p:spPr>
            <a:xfrm>
              <a:off x="6004810" y="2038400"/>
              <a:ext cx="2289" cy="80560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6089336" y="4063205"/>
              <a:ext cx="0" cy="66278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7" idx="3"/>
              <a:endCxn id="6" idx="1"/>
            </p:cNvCxnSpPr>
            <p:nvPr/>
          </p:nvCxnSpPr>
          <p:spPr>
            <a:xfrm flipV="1">
              <a:off x="2267789" y="5397527"/>
              <a:ext cx="2981919" cy="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6" idx="3"/>
              <a:endCxn id="8" idx="1"/>
            </p:cNvCxnSpPr>
            <p:nvPr/>
          </p:nvCxnSpPr>
          <p:spPr>
            <a:xfrm>
              <a:off x="6913407" y="5397527"/>
              <a:ext cx="2992593" cy="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733665" y="5952523"/>
              <a:ext cx="2342232" cy="6054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Size of house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859687" y="5952521"/>
              <a:ext cx="2731795" cy="6054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Estimated price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008578" y="3691057"/>
            <a:ext cx="4812314" cy="2486342"/>
            <a:chOff x="2371383" y="2613497"/>
            <a:chExt cx="6934101" cy="3582590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3537730" y="2796124"/>
              <a:ext cx="0" cy="2782198"/>
            </a:xfrm>
            <a:prstGeom prst="line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3284511" y="5177395"/>
              <a:ext cx="6020973" cy="1"/>
            </a:xfrm>
            <a:prstGeom prst="line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Multiply 23"/>
            <p:cNvSpPr/>
            <p:nvPr/>
          </p:nvSpPr>
          <p:spPr>
            <a:xfrm>
              <a:off x="3967290" y="4531203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0000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371383" y="2613497"/>
              <a:ext cx="1197142" cy="7538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Price ($)</a:t>
              </a:r>
              <a:br>
                <a:rPr lang="en-US" sz="1400" dirty="0"/>
              </a:br>
              <a:r>
                <a:rPr lang="en-US" sz="1400" dirty="0"/>
                <a:t>in 1000’s</a:t>
              </a:r>
              <a:endParaRPr lang="en-US" sz="1400" dirty="0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436512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524142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6132394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736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794652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ectangle 30"/>
            <p:cNvSpPr/>
            <p:nvPr/>
          </p:nvSpPr>
          <p:spPr>
            <a:xfrm>
              <a:off x="4097265" y="5330002"/>
              <a:ext cx="660974" cy="443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500</a:t>
              </a:r>
              <a:endParaRPr lang="en-US" sz="1400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915055" y="5330002"/>
              <a:ext cx="792614" cy="443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1000</a:t>
              </a:r>
              <a:endParaRPr lang="en-US" sz="14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806022" y="5330002"/>
              <a:ext cx="792614" cy="443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1500</a:t>
              </a:r>
              <a:endParaRPr lang="en-US" sz="14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720995" y="5324690"/>
              <a:ext cx="792614" cy="443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2000</a:t>
              </a:r>
              <a:endParaRPr lang="en-US" sz="14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635967" y="5335173"/>
              <a:ext cx="792614" cy="443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2500</a:t>
              </a:r>
              <a:endParaRPr lang="en-US" sz="1400" dirty="0"/>
            </a:p>
          </p:txBody>
        </p:sp>
        <p:cxnSp>
          <p:nvCxnSpPr>
            <p:cNvPr id="36" name="Straight Connector 35"/>
            <p:cNvCxnSpPr/>
            <p:nvPr/>
          </p:nvCxnSpPr>
          <p:spPr>
            <a:xfrm rot="16200000">
              <a:off x="3537730" y="4630066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6200000">
              <a:off x="3537730" y="4191905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6200000">
              <a:off x="3537730" y="3746410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6200000">
              <a:off x="3537730" y="3288912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2810450" y="4591803"/>
              <a:ext cx="660974" cy="443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100</a:t>
              </a:r>
              <a:endParaRPr lang="en-US" sz="14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815589" y="4171400"/>
              <a:ext cx="660974" cy="443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200</a:t>
              </a:r>
              <a:endParaRPr lang="en-US" sz="14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810450" y="3693936"/>
              <a:ext cx="660974" cy="443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300</a:t>
              </a:r>
              <a:endParaRPr lang="en-US" sz="1400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810450" y="3259829"/>
              <a:ext cx="660974" cy="443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400</a:t>
              </a:r>
              <a:endParaRPr lang="en-US" sz="1400" dirty="0"/>
            </a:p>
          </p:txBody>
        </p:sp>
        <p:sp>
          <p:nvSpPr>
            <p:cNvPr id="44" name="Multiply 43"/>
            <p:cNvSpPr/>
            <p:nvPr/>
          </p:nvSpPr>
          <p:spPr>
            <a:xfrm>
              <a:off x="4513277" y="3683144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0000"/>
                </a:solidFill>
              </a:endParaRPr>
            </a:p>
          </p:txBody>
        </p:sp>
        <p:sp>
          <p:nvSpPr>
            <p:cNvPr id="45" name="Multiply 44"/>
            <p:cNvSpPr/>
            <p:nvPr/>
          </p:nvSpPr>
          <p:spPr>
            <a:xfrm>
              <a:off x="5243688" y="3101183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0000"/>
                </a:solidFill>
              </a:endParaRPr>
            </a:p>
          </p:txBody>
        </p:sp>
        <p:sp>
          <p:nvSpPr>
            <p:cNvPr id="46" name="Multiply 45"/>
            <p:cNvSpPr/>
            <p:nvPr/>
          </p:nvSpPr>
          <p:spPr>
            <a:xfrm>
              <a:off x="5641190" y="3326285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0000"/>
                </a:solidFill>
              </a:endParaRPr>
            </a:p>
          </p:txBody>
        </p:sp>
        <p:sp>
          <p:nvSpPr>
            <p:cNvPr id="47" name="Multiply 46"/>
            <p:cNvSpPr/>
            <p:nvPr/>
          </p:nvSpPr>
          <p:spPr>
            <a:xfrm>
              <a:off x="6279985" y="2898274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0000"/>
                </a:solidFill>
              </a:endParaRPr>
            </a:p>
          </p:txBody>
        </p:sp>
        <p:sp>
          <p:nvSpPr>
            <p:cNvPr id="48" name="Multiply 47"/>
            <p:cNvSpPr/>
            <p:nvPr/>
          </p:nvSpPr>
          <p:spPr>
            <a:xfrm>
              <a:off x="6701535" y="3107858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0000"/>
                </a:solidFill>
              </a:endParaRPr>
            </a:p>
          </p:txBody>
        </p:sp>
        <p:sp>
          <p:nvSpPr>
            <p:cNvPr id="49" name="Multiply 48"/>
            <p:cNvSpPr/>
            <p:nvPr/>
          </p:nvSpPr>
          <p:spPr>
            <a:xfrm>
              <a:off x="6121003" y="3290901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0000"/>
                </a:solidFill>
              </a:endParaRPr>
            </a:p>
          </p:txBody>
        </p:sp>
        <p:sp>
          <p:nvSpPr>
            <p:cNvPr id="50" name="Multiply 49"/>
            <p:cNvSpPr/>
            <p:nvPr/>
          </p:nvSpPr>
          <p:spPr>
            <a:xfrm>
              <a:off x="7109151" y="2689077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0000"/>
                </a:solidFill>
              </a:endParaRPr>
            </a:p>
          </p:txBody>
        </p:sp>
        <p:sp>
          <p:nvSpPr>
            <p:cNvPr id="51" name="Multiply 50"/>
            <p:cNvSpPr/>
            <p:nvPr/>
          </p:nvSpPr>
          <p:spPr>
            <a:xfrm>
              <a:off x="7616508" y="2867537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0000"/>
                </a:solidFill>
              </a:endParaRPr>
            </a:p>
          </p:txBody>
        </p:sp>
        <p:sp>
          <p:nvSpPr>
            <p:cNvPr id="52" name="Multiply 51"/>
            <p:cNvSpPr/>
            <p:nvPr/>
          </p:nvSpPr>
          <p:spPr>
            <a:xfrm>
              <a:off x="4350351" y="4193905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579299" y="5752666"/>
              <a:ext cx="1658852" cy="443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Size in feet^2</a:t>
              </a:r>
              <a:endParaRPr lang="en-US" sz="1400" dirty="0"/>
            </a:p>
          </p:txBody>
        </p:sp>
      </p:grpSp>
      <p:sp>
        <p:nvSpPr>
          <p:cNvPr id="54" name="Rectangle 53"/>
          <p:cNvSpPr/>
          <p:nvPr/>
        </p:nvSpPr>
        <p:spPr>
          <a:xfrm>
            <a:off x="6655264" y="6070665"/>
            <a:ext cx="4787356" cy="584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alibri" panose="020F0502020204030204" charset="0"/>
              </a:rPr>
              <a:t>Univariate linear regression</a:t>
            </a:r>
            <a:endParaRPr lang="en-US" sz="3200" dirty="0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7830509" y="3715885"/>
            <a:ext cx="3106765" cy="1587075"/>
          </a:xfrm>
          <a:prstGeom prst="line">
            <a:avLst/>
          </a:prstGeom>
          <a:ln w="762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dirty="0" err="1">
                <a:solidFill>
                  <a:schemeClr val="tx1"/>
                </a:solidFill>
                <a:cs typeface="+mn-cs"/>
              </a:rPr>
              <a:t>Linear</a:t>
            </a:r>
            <a:r>
              <a:rPr lang="tr-TR" altLang="tr-TR" dirty="0">
                <a:solidFill>
                  <a:schemeClr val="tx1"/>
                </a:solidFill>
                <a:cs typeface="+mn-cs"/>
              </a:rPr>
              <a:t>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Regression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</p:spPr>
        <p:txBody>
          <a:bodyPr>
            <a:normAutofit/>
          </a:bodyPr>
          <a:lstStyle/>
          <a:p>
            <a:r>
              <a:rPr lang="en-US" altLang="en-US" sz="4000" b="1" dirty="0"/>
              <a:t>Linear Regression </a:t>
            </a:r>
            <a:r>
              <a:rPr lang="en-US" altLang="en-US" sz="4000" dirty="0"/>
              <a:t>is a </a:t>
            </a:r>
            <a:r>
              <a:rPr lang="en-US" altLang="en-US" sz="4000" b="1" dirty="0"/>
              <a:t>supervised</a:t>
            </a:r>
            <a:r>
              <a:rPr lang="en-US" altLang="en-US" sz="4000" dirty="0"/>
              <a:t> machine learning algorithm where the predicted </a:t>
            </a:r>
            <a:r>
              <a:rPr lang="tr-TR" altLang="en-US" sz="4000" dirty="0"/>
              <a:t>     </a:t>
            </a:r>
            <a:r>
              <a:rPr lang="en-US" altLang="en-US" sz="4000" dirty="0"/>
              <a:t>output is continuous and has a</a:t>
            </a:r>
            <a:r>
              <a:rPr lang="tr-TR" altLang="en-US" sz="4000" dirty="0"/>
              <a:t> </a:t>
            </a:r>
            <a:r>
              <a:rPr lang="en-US" altLang="en-US" sz="4000" dirty="0"/>
              <a:t>constant </a:t>
            </a:r>
            <a:r>
              <a:rPr lang="tr-TR" altLang="en-US" sz="4000" dirty="0"/>
              <a:t>    </a:t>
            </a:r>
            <a:r>
              <a:rPr lang="en-US" altLang="en-US" sz="4000" dirty="0"/>
              <a:t>slope. </a:t>
            </a:r>
            <a:endParaRPr lang="tr-TR" altLang="en-US" sz="4000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83238" y="3321620"/>
            <a:ext cx="4967457" cy="3501802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88" y="3619829"/>
            <a:ext cx="5400675" cy="3009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dirty="0" err="1">
                <a:solidFill>
                  <a:schemeClr val="tx1"/>
                </a:solidFill>
                <a:cs typeface="+mn-cs"/>
              </a:rPr>
              <a:t>Linear</a:t>
            </a:r>
            <a:r>
              <a:rPr lang="tr-TR" altLang="tr-TR" dirty="0">
                <a:solidFill>
                  <a:schemeClr val="tx1"/>
                </a:solidFill>
                <a:cs typeface="+mn-cs"/>
              </a:rPr>
              <a:t>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Regression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4000" dirty="0"/>
              <a:t>There are two main types:</a:t>
            </a:r>
            <a:endParaRPr lang="tr-TR" altLang="en-US" sz="4000" dirty="0"/>
          </a:p>
          <a:p>
            <a:pPr defTabSz="914400" latinLnBrk="0">
              <a:spcBef>
                <a:spcPts val="0"/>
              </a:spcBef>
            </a:pPr>
            <a:r>
              <a:rPr lang="tr-TR" altLang="en-US" b="1" dirty="0"/>
              <a:t>Simple </a:t>
            </a:r>
            <a:r>
              <a:rPr lang="tr-TR" altLang="en-US" b="1" dirty="0" err="1"/>
              <a:t>regression</a:t>
            </a:r>
            <a:r>
              <a:rPr lang="tr-TR" altLang="en-US" b="1" dirty="0"/>
              <a:t> (</a:t>
            </a: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/>
                <a:ea typeface="+mn-ea"/>
              </a:rPr>
              <a:t>Linear regression with one variable</a:t>
            </a:r>
            <a:r>
              <a:rPr lang="tr-TR" altLang="en-US" b="1" dirty="0"/>
              <a:t>)</a:t>
            </a:r>
            <a:endParaRPr lang="tr-TR" altLang="en-US" b="1" dirty="0"/>
          </a:p>
          <a:p>
            <a:r>
              <a:rPr lang="tr-TR" altLang="en-US" b="1" dirty="0" err="1"/>
              <a:t>Multivariable</a:t>
            </a:r>
            <a:r>
              <a:rPr lang="tr-TR" altLang="en-US" b="1" dirty="0"/>
              <a:t> </a:t>
            </a:r>
            <a:r>
              <a:rPr lang="tr-TR" altLang="en-US" b="1" dirty="0" err="1"/>
              <a:t>regression</a:t>
            </a:r>
            <a:endParaRPr lang="en-US" altLang="tr-TR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800" b="1" dirty="0"/>
              <a:t>Simple </a:t>
            </a:r>
            <a:r>
              <a:rPr lang="tr-TR" sz="4800" b="1" dirty="0" err="1"/>
              <a:t>Regression</a:t>
            </a:r>
            <a:br>
              <a:rPr lang="tr-TR" dirty="0"/>
            </a:br>
            <a:r>
              <a:rPr lang="tr-TR" dirty="0"/>
              <a:t>(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one variable</a:t>
            </a:r>
            <a:r>
              <a:rPr lang="tr-TR" dirty="0"/>
              <a:t>)</a:t>
            </a: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dirty="0">
                <a:solidFill>
                  <a:schemeClr val="tx1"/>
                </a:solidFill>
                <a:cs typeface="+mn-cs"/>
              </a:rPr>
              <a:t>Simple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Regression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78582" y="1413570"/>
            <a:ext cx="10729192" cy="453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5342" tIns="42672" rIns="85342" bIns="42672" numCol="1" anchor="t" anchorCtr="0" compatLnSpc="1"/>
          <a:lstStyle>
            <a:lvl1pPr marL="320675" indent="-320675" algn="l" defTabSz="852805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A402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94055" indent="-268605" algn="l" defTabSz="852805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rgbClr val="FFFFFF"/>
                </a:solidFill>
                <a:latin typeface="+mn-lt"/>
                <a:cs typeface="+mn-cs"/>
              </a:defRPr>
            </a:lvl2pPr>
            <a:lvl3pPr marL="1068705" indent="-215900" algn="l" defTabSz="85280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+mn-lt"/>
                <a:cs typeface="+mn-cs"/>
              </a:defRPr>
            </a:lvl3pPr>
            <a:lvl4pPr marL="1494155" indent="-212725" algn="l" defTabSz="85280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rgbClr val="FFFFFF"/>
                </a:solidFill>
                <a:latin typeface="+mn-lt"/>
                <a:cs typeface="+mn-cs"/>
              </a:defRPr>
            </a:lvl4pPr>
            <a:lvl5pPr marL="1919605" indent="-212725" algn="l" defTabSz="852805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rgbClr val="FFFFFF"/>
                </a:solidFill>
                <a:latin typeface="+mn-lt"/>
                <a:cs typeface="+mn-cs"/>
              </a:defRPr>
            </a:lvl5pPr>
            <a:lvl6pPr marL="2376805" indent="-212725" algn="l" defTabSz="852805" rtl="0" fontAlgn="base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834005" indent="-212725" algn="l" defTabSz="852805" rtl="0" fontAlgn="base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3291205" indent="-212725" algn="l" defTabSz="852805" rtl="0" fontAlgn="base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748405" indent="-212725" algn="l" defTabSz="852805" rtl="0" fontAlgn="base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20675" marR="0" lvl="0" indent="-320675" algn="l" defTabSz="852805" rtl="0" eaLnBrk="1" fontAlgn="base" latinLnBrk="0" hangingPunct="1">
              <a:lnSpc>
                <a:spcPct val="100000"/>
              </a:lnSpc>
              <a:spcBef>
                <a:spcPct val="45000"/>
              </a:spcBef>
              <a:spcAft>
                <a:spcPct val="0"/>
              </a:spcAft>
              <a:buClr>
                <a:srgbClr val="FEA402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en-US" altLang="en-US" sz="2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Only </a:t>
            </a:r>
            <a:r>
              <a:rPr kumimoji="0" lang="en-US" altLang="en-US" sz="27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one</a:t>
            </a:r>
            <a:r>
              <a:rPr kumimoji="0" lang="en-US" altLang="en-US" sz="2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 independent variable, X</a:t>
            </a:r>
            <a:endParaRPr kumimoji="0" lang="en-US" altLang="en-US" sz="27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  <a:p>
            <a:pPr marL="320675" marR="0" lvl="0" indent="-320675" algn="l" defTabSz="852805" rtl="0" eaLnBrk="1" fontAlgn="base" latinLnBrk="0" hangingPunct="1">
              <a:lnSpc>
                <a:spcPct val="100000"/>
              </a:lnSpc>
              <a:spcBef>
                <a:spcPct val="45000"/>
              </a:spcBef>
              <a:spcAft>
                <a:spcPct val="0"/>
              </a:spcAft>
              <a:buClr>
                <a:srgbClr val="FEA402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en-US" altLang="en-US" sz="2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Relationship between  X  and  Y  is described by a linear function</a:t>
            </a:r>
            <a:endParaRPr kumimoji="0" lang="en-US" altLang="en-US" sz="27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  <a:p>
            <a:pPr marL="320675" marR="0" lvl="0" indent="-320675" algn="l" defTabSz="852805" rtl="0" eaLnBrk="1" fontAlgn="base" latinLnBrk="0" hangingPunct="1">
              <a:lnSpc>
                <a:spcPct val="100000"/>
              </a:lnSpc>
              <a:spcBef>
                <a:spcPct val="45000"/>
              </a:spcBef>
              <a:spcAft>
                <a:spcPct val="0"/>
              </a:spcAft>
              <a:buClr>
                <a:srgbClr val="FEA402"/>
              </a:buClr>
              <a:buSzPct val="60000"/>
              <a:buFont typeface="Wingdings" panose="05000000000000000000" pitchFamily="2" charset="2"/>
              <a:buChar char="n"/>
              <a:defRPr/>
            </a:pPr>
            <a:r>
              <a:rPr kumimoji="0" lang="en-US" altLang="en-US" sz="2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Changes in Y are assumed to be related to changes in X</a:t>
            </a:r>
            <a:endParaRPr kumimoji="0" lang="en-US" altLang="en-US" sz="27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2918" y="3411705"/>
            <a:ext cx="4536504" cy="13119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dirty="0">
                <a:solidFill>
                  <a:schemeClr val="tx1"/>
                </a:solidFill>
                <a:cs typeface="+mn-cs"/>
              </a:rPr>
              <a:t>Simple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Regression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53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09520" y="2061641"/>
                <a:ext cx="11246325" cy="4288261"/>
              </a:xfrm>
            </p:spPr>
            <p:txBody>
              <a:bodyPr>
                <a:normAutofit fontScale="25000" lnSpcReduction="20000"/>
              </a:bodyPr>
              <a:lstStyle/>
              <a:p>
                <a:pPr marL="0" indent="0">
                  <a:spcBef>
                    <a:spcPct val="0"/>
                  </a:spcBef>
                  <a:buNone/>
                </a:pPr>
                <a:endParaRPr lang="tr-TR" altLang="en-US" sz="3800" dirty="0"/>
              </a:p>
              <a:p>
                <a:pPr marL="0" indent="0">
                  <a:spcBef>
                    <a:spcPct val="0"/>
                  </a:spcBef>
                  <a:buNone/>
                </a:pPr>
                <a:endParaRPr lang="tr-TR" altLang="en-US" sz="3800" dirty="0"/>
              </a:p>
              <a:p>
                <a:pPr algn="just">
                  <a:spcBef>
                    <a:spcPct val="0"/>
                  </a:spcBef>
                </a:pPr>
                <a:r>
                  <a:rPr lang="en-US" altLang="en-US" sz="16000" dirty="0"/>
                  <a:t>Simple linear regression uses</a:t>
                </a:r>
                <a:r>
                  <a:rPr lang="tr-TR" altLang="en-US" sz="16000" dirty="0"/>
                  <a:t> </a:t>
                </a:r>
                <a:r>
                  <a:rPr lang="en-US" altLang="en-US" sz="16000" dirty="0"/>
                  <a:t>traditional</a:t>
                </a:r>
                <a:r>
                  <a:rPr lang="tr-TR" altLang="en-US" sz="16000" dirty="0"/>
                  <a:t> </a:t>
                </a:r>
                <a:r>
                  <a:rPr lang="en-US" altLang="en-US" sz="16000" dirty="0"/>
                  <a:t>slope-intercept form,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en-US" sz="16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tr-TR" altLang="en-US" sz="16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sz="16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en-US" sz="16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tr-TR" altLang="en-US" sz="16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sz="16000" dirty="0"/>
                  <a:t> are the </a:t>
                </a:r>
                <a:br>
                  <a:rPr lang="tr-TR" altLang="en-US" sz="16000" dirty="0"/>
                </a:br>
                <a:r>
                  <a:rPr lang="en-US" altLang="en-US" sz="16000" dirty="0"/>
                  <a:t>variables our algorithm will try</a:t>
                </a:r>
                <a:r>
                  <a:rPr lang="tr-TR" altLang="en-US" sz="16000" dirty="0"/>
                  <a:t> </a:t>
                </a:r>
                <a:r>
                  <a:rPr lang="en-US" altLang="en-US" sz="16000" dirty="0"/>
                  <a:t>to “learn” to</a:t>
                </a:r>
                <a:r>
                  <a:rPr lang="tr-TR" altLang="en-US" sz="16000" dirty="0"/>
                  <a:t>  </a:t>
                </a:r>
                <a:r>
                  <a:rPr lang="en-US" altLang="en-US" sz="16000" dirty="0"/>
                  <a:t>produce the most accurate</a:t>
                </a:r>
                <a:r>
                  <a:rPr lang="tr-TR" altLang="en-US" sz="16000" dirty="0"/>
                  <a:t> </a:t>
                </a:r>
                <a:r>
                  <a:rPr lang="en-US" altLang="en-US" sz="16000" dirty="0"/>
                  <a:t>predictions. </a:t>
                </a:r>
                <a:endParaRPr lang="tr-TR" altLang="en-US" sz="16000" dirty="0"/>
              </a:p>
              <a:p>
                <a:pPr algn="just">
                  <a:spcBef>
                    <a:spcPct val="0"/>
                  </a:spcBef>
                </a:pPr>
                <a:endParaRPr lang="tr-TR" altLang="en-US" sz="16000" dirty="0"/>
              </a:p>
              <a:p>
                <a:pPr algn="just">
                  <a:spcBef>
                    <a:spcPct val="0"/>
                  </a:spcBef>
                </a:pPr>
                <a:r>
                  <a:rPr lang="en-US" altLang="en-US" sz="16000" dirty="0">
                    <a:solidFill>
                      <a:srgbClr val="FF0000"/>
                    </a:solidFill>
                  </a:rPr>
                  <a:t>𝑥</a:t>
                </a:r>
                <a:r>
                  <a:rPr lang="en-US" altLang="en-US" sz="16000" dirty="0"/>
                  <a:t> represents our input data and</a:t>
                </a:r>
                <a:r>
                  <a:rPr lang="tr-TR" altLang="en-US" sz="16000" dirty="0"/>
                  <a:t> </a:t>
                </a:r>
                <a:r>
                  <a:rPr lang="en-US" altLang="en-US" sz="16000" dirty="0">
                    <a:solidFill>
                      <a:srgbClr val="FF0000"/>
                    </a:solidFill>
                  </a:rPr>
                  <a:t>𝑦</a:t>
                </a:r>
                <a:r>
                  <a:rPr lang="en-US" altLang="en-US" sz="16000" dirty="0"/>
                  <a:t> represents our prediction.</a:t>
                </a:r>
                <a:endParaRPr lang="en-US" altLang="tr-TR" sz="16000" dirty="0"/>
              </a:p>
            </p:txBody>
          </p:sp>
        </mc:Choice>
        <mc:Fallback>
          <p:sp>
            <p:nvSpPr>
              <p:cNvPr id="22531" name="Rectangle 3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20" y="2061641"/>
                <a:ext cx="11246325" cy="4288261"/>
              </a:xfrm>
              <a:blipFill rotWithShape="1">
                <a:blip r:embed="rId1"/>
                <a:stretch>
                  <a:fillRect l="-5" t="-10" r="4" b="1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Resi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926" y="1197546"/>
            <a:ext cx="3734873" cy="108012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dirty="0">
                <a:solidFill>
                  <a:schemeClr val="tx1"/>
                </a:solidFill>
                <a:cs typeface="+mn-cs"/>
              </a:rPr>
              <a:t>Simple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Regression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521" y="964365"/>
            <a:ext cx="4693599" cy="4540070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134" y="1949066"/>
            <a:ext cx="5142676" cy="16552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Machine Learning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Machine learning</a:t>
            </a:r>
            <a:r>
              <a:rPr lang="en-US" sz="5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US" sz="5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ML</a:t>
            </a:r>
            <a:r>
              <a:rPr lang="en-US" sz="5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is a field of inquiry devoted to understanding and building methods that 'learn', that is, methods that leverage </a:t>
            </a:r>
            <a:r>
              <a:rPr lang="tr-TR" sz="5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  </a:t>
            </a:r>
            <a:r>
              <a:rPr lang="en-US" sz="5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data to improve performance on some set of tasks.</a:t>
            </a:r>
            <a:endParaRPr lang="tr-TR" altLang="en-US" sz="5400" dirty="0"/>
          </a:p>
          <a:p>
            <a:endParaRPr lang="tr-TR" altLang="en-US" dirty="0"/>
          </a:p>
          <a:p>
            <a:endParaRPr lang="tr-TR" altLang="en-US" dirty="0"/>
          </a:p>
          <a:p>
            <a:endParaRPr lang="tr-TR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dirty="0">
                <a:solidFill>
                  <a:schemeClr val="tx1"/>
                </a:solidFill>
                <a:cs typeface="+mn-cs"/>
              </a:rPr>
              <a:t>Simple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Regression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  <p:graphicFrame>
        <p:nvGraphicFramePr>
          <p:cNvPr id="2" name="Object 3"/>
          <p:cNvGraphicFramePr>
            <a:graphicFrameLocks noChangeAspect="1"/>
          </p:cNvGraphicFramePr>
          <p:nvPr/>
        </p:nvGraphicFramePr>
        <p:xfrm>
          <a:off x="2406055" y="2708970"/>
          <a:ext cx="6088062" cy="1217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Equation" r:id="rId1" imgW="1143000" imgH="228600" progId="Equation.3">
                  <p:embed/>
                </p:oleObj>
              </mc:Choice>
              <mc:Fallback>
                <p:oleObj name="Equation" r:id="rId1" imgW="1143000" imgH="228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6055" y="2708970"/>
                        <a:ext cx="6088062" cy="1217613"/>
                      </a:xfrm>
                      <a:prstGeom prst="rect">
                        <a:avLst/>
                      </a:prstGeom>
                      <a:solidFill>
                        <a:srgbClr val="FDE0BD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4339630" y="4156770"/>
            <a:ext cx="2216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000"/>
              <a:t>Linear component</a:t>
            </a:r>
            <a:endParaRPr lang="en-US" altLang="en-US" sz="2000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2891830" y="1642170"/>
            <a:ext cx="15240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/>
              <a:t>Population </a:t>
            </a:r>
            <a:br>
              <a:rPr lang="en-US" altLang="en-US" sz="2000"/>
            </a:br>
            <a:r>
              <a:rPr lang="en-US" altLang="en-US" sz="2000"/>
              <a:t>Y  intercept </a:t>
            </a:r>
            <a:endParaRPr lang="en-US" altLang="en-US" sz="2000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4644430" y="1489770"/>
            <a:ext cx="1447800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dirty="0"/>
              <a:t>Population Slope</a:t>
            </a:r>
            <a:br>
              <a:rPr lang="en-US" altLang="en-US" sz="2000" dirty="0"/>
            </a:br>
            <a:r>
              <a:rPr lang="en-US" altLang="en-US" sz="2000" dirty="0"/>
              <a:t>Coefficient </a:t>
            </a:r>
            <a:endParaRPr lang="en-US" altLang="en-US" sz="2000" dirty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8507449" y="1975980"/>
            <a:ext cx="2821160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dirty="0"/>
              <a:t>Random Error term</a:t>
            </a:r>
            <a:endParaRPr lang="en-US" altLang="en-US" sz="2000" dirty="0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118542" y="2251770"/>
            <a:ext cx="2630413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/>
              <a:t>Dependent Variable</a:t>
            </a:r>
            <a:endParaRPr lang="en-US" altLang="en-US" sz="2000"/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3734792" y="2327970"/>
            <a:ext cx="381000" cy="4572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>
            <a:off x="2058392" y="2785170"/>
            <a:ext cx="381000" cy="1524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2" name="Line 12"/>
          <p:cNvSpPr>
            <a:spLocks noChangeShapeType="1"/>
          </p:cNvSpPr>
          <p:nvPr/>
        </p:nvSpPr>
        <p:spPr bwMode="auto">
          <a:xfrm flipH="1">
            <a:off x="6630392" y="2327970"/>
            <a:ext cx="0" cy="4572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3" name="Line 13"/>
          <p:cNvSpPr>
            <a:spLocks noChangeShapeType="1"/>
          </p:cNvSpPr>
          <p:nvPr/>
        </p:nvSpPr>
        <p:spPr bwMode="auto">
          <a:xfrm rot="20940815" flipH="1">
            <a:off x="8082955" y="2556570"/>
            <a:ext cx="463550" cy="365125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6397030" y="1642170"/>
            <a:ext cx="1604962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/>
              <a:t>Independent Variable</a:t>
            </a:r>
            <a:endParaRPr lang="en-US" altLang="en-US" sz="2000"/>
          </a:p>
        </p:txBody>
      </p:sp>
      <p:sp>
        <p:nvSpPr>
          <p:cNvPr id="15" name="AutoShape 15"/>
          <p:cNvSpPr/>
          <p:nvPr/>
        </p:nvSpPr>
        <p:spPr bwMode="auto">
          <a:xfrm rot="16200000" flipV="1">
            <a:off x="5332611" y="2787551"/>
            <a:ext cx="228600" cy="2662238"/>
          </a:xfrm>
          <a:prstGeom prst="leftBrace">
            <a:avLst>
              <a:gd name="adj1" fmla="val 97049"/>
              <a:gd name="adj2" fmla="val 50000"/>
            </a:avLst>
          </a:prstGeom>
          <a:noFill/>
          <a:ln w="38100">
            <a:solidFill>
              <a:schemeClr val="folHlink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16" name="Line 16"/>
          <p:cNvSpPr>
            <a:spLocks noChangeShapeType="1"/>
          </p:cNvSpPr>
          <p:nvPr/>
        </p:nvSpPr>
        <p:spPr bwMode="auto">
          <a:xfrm rot="20940815">
            <a:off x="5555655" y="2420045"/>
            <a:ext cx="227012" cy="396875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7" name="AutoShape 17"/>
          <p:cNvSpPr/>
          <p:nvPr/>
        </p:nvSpPr>
        <p:spPr bwMode="auto">
          <a:xfrm rot="16200000" flipV="1">
            <a:off x="7887692" y="3645595"/>
            <a:ext cx="228600" cy="914400"/>
          </a:xfrm>
          <a:prstGeom prst="leftBrace">
            <a:avLst>
              <a:gd name="adj1" fmla="val 33333"/>
              <a:gd name="adj2" fmla="val 50000"/>
            </a:avLst>
          </a:prstGeom>
          <a:noFill/>
          <a:ln w="38100">
            <a:solidFill>
              <a:schemeClr val="folHlink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18" name="Text Box 18"/>
          <p:cNvSpPr txBox="1">
            <a:spLocks noChangeArrowheads="1"/>
          </p:cNvSpPr>
          <p:nvPr/>
        </p:nvSpPr>
        <p:spPr bwMode="auto">
          <a:xfrm>
            <a:off x="7209830" y="4217095"/>
            <a:ext cx="1778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000"/>
              <a:t>Random Error</a:t>
            </a:r>
            <a:endParaRPr lang="en-US" altLang="en-US" sz="2000"/>
          </a:p>
          <a:p>
            <a:r>
              <a:rPr lang="en-US" altLang="en-US" sz="2000"/>
              <a:t> component</a:t>
            </a:r>
            <a:endParaRPr lang="en-US" altLang="en-US" sz="2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dirty="0">
                <a:solidFill>
                  <a:schemeClr val="tx1"/>
                </a:solidFill>
                <a:cs typeface="+mn-cs"/>
              </a:rPr>
              <a:t>Simple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Regression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2" name="Line 2"/>
          <p:cNvSpPr>
            <a:spLocks noChangeShapeType="1"/>
          </p:cNvSpPr>
          <p:nvPr/>
        </p:nvSpPr>
        <p:spPr bwMode="auto">
          <a:xfrm flipH="1" flipV="1">
            <a:off x="2286000" y="4267200"/>
            <a:ext cx="1752600" cy="0"/>
          </a:xfrm>
          <a:prstGeom prst="line">
            <a:avLst/>
          </a:prstGeom>
          <a:noFill/>
          <a:ln w="19050">
            <a:solidFill>
              <a:schemeClr val="bg1"/>
            </a:solidFill>
            <a:miter lim="800000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tr-TR"/>
          </a:p>
        </p:txBody>
      </p:sp>
      <p:sp>
        <p:nvSpPr>
          <p:cNvPr id="3" name="Line 3"/>
          <p:cNvSpPr>
            <a:spLocks noChangeShapeType="1"/>
          </p:cNvSpPr>
          <p:nvPr/>
        </p:nvSpPr>
        <p:spPr bwMode="auto">
          <a:xfrm flipH="1" flipV="1">
            <a:off x="2286000" y="2971800"/>
            <a:ext cx="1752600" cy="0"/>
          </a:xfrm>
          <a:prstGeom prst="line">
            <a:avLst/>
          </a:prstGeom>
          <a:noFill/>
          <a:ln w="19050">
            <a:solidFill>
              <a:schemeClr val="bg1"/>
            </a:solidFill>
            <a:miter lim="800000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tr-TR"/>
          </a:p>
        </p:txBody>
      </p:sp>
      <p:sp>
        <p:nvSpPr>
          <p:cNvPr id="4" name="Line 6"/>
          <p:cNvSpPr>
            <a:spLocks noChangeShapeType="1"/>
          </p:cNvSpPr>
          <p:nvPr/>
        </p:nvSpPr>
        <p:spPr bwMode="auto">
          <a:xfrm flipH="1">
            <a:off x="4021138" y="3094038"/>
            <a:ext cx="6350" cy="2792412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5" name="Line 7"/>
          <p:cNvSpPr>
            <a:spLocks noChangeShapeType="1"/>
          </p:cNvSpPr>
          <p:nvPr/>
        </p:nvSpPr>
        <p:spPr bwMode="auto">
          <a:xfrm flipV="1">
            <a:off x="2122488" y="2990850"/>
            <a:ext cx="6470650" cy="1830388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6" name="Freeform 8"/>
          <p:cNvSpPr/>
          <p:nvPr/>
        </p:nvSpPr>
        <p:spPr bwMode="auto">
          <a:xfrm>
            <a:off x="5011738" y="4743450"/>
            <a:ext cx="454025" cy="454025"/>
          </a:xfrm>
          <a:custGeom>
            <a:avLst/>
            <a:gdLst>
              <a:gd name="T0" fmla="*/ 0 w 286"/>
              <a:gd name="T1" fmla="*/ 2147483647 h 286"/>
              <a:gd name="T2" fmla="*/ 2147483647 w 286"/>
              <a:gd name="T3" fmla="*/ 2147483647 h 286"/>
              <a:gd name="T4" fmla="*/ 2147483647 w 286"/>
              <a:gd name="T5" fmla="*/ 2147483647 h 286"/>
              <a:gd name="T6" fmla="*/ 2147483647 w 286"/>
              <a:gd name="T7" fmla="*/ 2147483647 h 286"/>
              <a:gd name="T8" fmla="*/ 2147483647 w 286"/>
              <a:gd name="T9" fmla="*/ 2147483647 h 286"/>
              <a:gd name="T10" fmla="*/ 2147483647 w 286"/>
              <a:gd name="T11" fmla="*/ 0 h 286"/>
              <a:gd name="T12" fmla="*/ 2147483647 w 286"/>
              <a:gd name="T13" fmla="*/ 2147483647 h 286"/>
              <a:gd name="T14" fmla="*/ 2147483647 w 286"/>
              <a:gd name="T15" fmla="*/ 2147483647 h 286"/>
              <a:gd name="T16" fmla="*/ 2147483647 w 286"/>
              <a:gd name="T17" fmla="*/ 2147483647 h 286"/>
              <a:gd name="T18" fmla="*/ 2147483647 w 286"/>
              <a:gd name="T19" fmla="*/ 2147483647 h 286"/>
              <a:gd name="T20" fmla="*/ 2147483647 w 286"/>
              <a:gd name="T21" fmla="*/ 2147483647 h 286"/>
              <a:gd name="T22" fmla="*/ 2147483647 w 286"/>
              <a:gd name="T23" fmla="*/ 2147483647 h 286"/>
              <a:gd name="T24" fmla="*/ 2147483647 w 286"/>
              <a:gd name="T25" fmla="*/ 2147483647 h 286"/>
              <a:gd name="T26" fmla="*/ 2147483647 w 286"/>
              <a:gd name="T27" fmla="*/ 2147483647 h 286"/>
              <a:gd name="T28" fmla="*/ 2147483647 w 286"/>
              <a:gd name="T29" fmla="*/ 2147483647 h 286"/>
              <a:gd name="T30" fmla="*/ 2147483647 w 286"/>
              <a:gd name="T31" fmla="*/ 2147483647 h 286"/>
              <a:gd name="T32" fmla="*/ 2147483647 w 286"/>
              <a:gd name="T33" fmla="*/ 2147483647 h 286"/>
              <a:gd name="T34" fmla="*/ 2147483647 w 286"/>
              <a:gd name="T35" fmla="*/ 2147483647 h 286"/>
              <a:gd name="T36" fmla="*/ 2147483647 w 286"/>
              <a:gd name="T37" fmla="*/ 2147483647 h 286"/>
              <a:gd name="T38" fmla="*/ 2147483647 w 286"/>
              <a:gd name="T39" fmla="*/ 2147483647 h 286"/>
              <a:gd name="T40" fmla="*/ 0 w 286"/>
              <a:gd name="T41" fmla="*/ 2147483647 h 28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86"/>
              <a:gd name="T64" fmla="*/ 0 h 286"/>
              <a:gd name="T65" fmla="*/ 286 w 286"/>
              <a:gd name="T66" fmla="*/ 286 h 28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86" h="286">
                <a:moveTo>
                  <a:pt x="0" y="145"/>
                </a:moveTo>
                <a:lnTo>
                  <a:pt x="7" y="99"/>
                </a:lnTo>
                <a:lnTo>
                  <a:pt x="26" y="61"/>
                </a:lnTo>
                <a:lnTo>
                  <a:pt x="61" y="30"/>
                </a:lnTo>
                <a:lnTo>
                  <a:pt x="99" y="8"/>
                </a:lnTo>
                <a:lnTo>
                  <a:pt x="144" y="0"/>
                </a:lnTo>
                <a:lnTo>
                  <a:pt x="186" y="8"/>
                </a:lnTo>
                <a:lnTo>
                  <a:pt x="228" y="30"/>
                </a:lnTo>
                <a:lnTo>
                  <a:pt x="259" y="61"/>
                </a:lnTo>
                <a:lnTo>
                  <a:pt x="278" y="99"/>
                </a:lnTo>
                <a:lnTo>
                  <a:pt x="285" y="145"/>
                </a:lnTo>
                <a:lnTo>
                  <a:pt x="278" y="190"/>
                </a:lnTo>
                <a:lnTo>
                  <a:pt x="259" y="228"/>
                </a:lnTo>
                <a:lnTo>
                  <a:pt x="228" y="259"/>
                </a:lnTo>
                <a:lnTo>
                  <a:pt x="186" y="281"/>
                </a:lnTo>
                <a:lnTo>
                  <a:pt x="144" y="285"/>
                </a:lnTo>
                <a:lnTo>
                  <a:pt x="99" y="281"/>
                </a:lnTo>
                <a:lnTo>
                  <a:pt x="61" y="259"/>
                </a:lnTo>
                <a:lnTo>
                  <a:pt x="26" y="228"/>
                </a:lnTo>
                <a:lnTo>
                  <a:pt x="7" y="190"/>
                </a:lnTo>
                <a:lnTo>
                  <a:pt x="0" y="145"/>
                </a:lnTo>
              </a:path>
            </a:pathLst>
          </a:custGeom>
          <a:solidFill>
            <a:srgbClr val="C1BAF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4897438" y="5337175"/>
            <a:ext cx="184150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4060900" y="4186337"/>
            <a:ext cx="5534026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dirty="0"/>
              <a:t>Random Error for this X</a:t>
            </a:r>
            <a:r>
              <a:rPr lang="en-US" altLang="en-US" baseline="-25000" dirty="0"/>
              <a:t>i</a:t>
            </a:r>
            <a:r>
              <a:rPr lang="en-US" altLang="en-US" dirty="0"/>
              <a:t> value</a:t>
            </a:r>
            <a:endParaRPr lang="en-US" altLang="en-US" baseline="-25000" dirty="0"/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1811338" y="1924050"/>
            <a:ext cx="457200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3200"/>
              <a:t>Y</a:t>
            </a:r>
            <a:endParaRPr lang="en-US" altLang="en-US" sz="3200"/>
          </a:p>
        </p:txBody>
      </p:sp>
      <p:sp>
        <p:nvSpPr>
          <p:cNvPr id="12" name="Freeform 13"/>
          <p:cNvSpPr/>
          <p:nvPr/>
        </p:nvSpPr>
        <p:spPr bwMode="auto">
          <a:xfrm>
            <a:off x="7754938" y="2686050"/>
            <a:ext cx="455612" cy="454025"/>
          </a:xfrm>
          <a:custGeom>
            <a:avLst/>
            <a:gdLst>
              <a:gd name="T0" fmla="*/ 0 w 287"/>
              <a:gd name="T1" fmla="*/ 2147483647 h 286"/>
              <a:gd name="T2" fmla="*/ 2147483647 w 287"/>
              <a:gd name="T3" fmla="*/ 2147483647 h 286"/>
              <a:gd name="T4" fmla="*/ 2147483647 w 287"/>
              <a:gd name="T5" fmla="*/ 2147483647 h 286"/>
              <a:gd name="T6" fmla="*/ 2147483647 w 287"/>
              <a:gd name="T7" fmla="*/ 2147483647 h 286"/>
              <a:gd name="T8" fmla="*/ 2147483647 w 287"/>
              <a:gd name="T9" fmla="*/ 2147483647 h 286"/>
              <a:gd name="T10" fmla="*/ 2147483647 w 287"/>
              <a:gd name="T11" fmla="*/ 0 h 286"/>
              <a:gd name="T12" fmla="*/ 2147483647 w 287"/>
              <a:gd name="T13" fmla="*/ 2147483647 h 286"/>
              <a:gd name="T14" fmla="*/ 2147483647 w 287"/>
              <a:gd name="T15" fmla="*/ 2147483647 h 286"/>
              <a:gd name="T16" fmla="*/ 2147483647 w 287"/>
              <a:gd name="T17" fmla="*/ 2147483647 h 286"/>
              <a:gd name="T18" fmla="*/ 2147483647 w 287"/>
              <a:gd name="T19" fmla="*/ 2147483647 h 286"/>
              <a:gd name="T20" fmla="*/ 2147483647 w 287"/>
              <a:gd name="T21" fmla="*/ 2147483647 h 286"/>
              <a:gd name="T22" fmla="*/ 2147483647 w 287"/>
              <a:gd name="T23" fmla="*/ 2147483647 h 286"/>
              <a:gd name="T24" fmla="*/ 2147483647 w 287"/>
              <a:gd name="T25" fmla="*/ 2147483647 h 286"/>
              <a:gd name="T26" fmla="*/ 2147483647 w 287"/>
              <a:gd name="T27" fmla="*/ 2147483647 h 286"/>
              <a:gd name="T28" fmla="*/ 2147483647 w 287"/>
              <a:gd name="T29" fmla="*/ 2147483647 h 286"/>
              <a:gd name="T30" fmla="*/ 2147483647 w 287"/>
              <a:gd name="T31" fmla="*/ 2147483647 h 286"/>
              <a:gd name="T32" fmla="*/ 2147483647 w 287"/>
              <a:gd name="T33" fmla="*/ 2147483647 h 286"/>
              <a:gd name="T34" fmla="*/ 2147483647 w 287"/>
              <a:gd name="T35" fmla="*/ 2147483647 h 286"/>
              <a:gd name="T36" fmla="*/ 2147483647 w 287"/>
              <a:gd name="T37" fmla="*/ 2147483647 h 286"/>
              <a:gd name="T38" fmla="*/ 2147483647 w 287"/>
              <a:gd name="T39" fmla="*/ 2147483647 h 286"/>
              <a:gd name="T40" fmla="*/ 0 w 287"/>
              <a:gd name="T41" fmla="*/ 2147483647 h 28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87"/>
              <a:gd name="T64" fmla="*/ 0 h 286"/>
              <a:gd name="T65" fmla="*/ 287 w 287"/>
              <a:gd name="T66" fmla="*/ 286 h 28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87" h="286">
                <a:moveTo>
                  <a:pt x="0" y="141"/>
                </a:moveTo>
                <a:lnTo>
                  <a:pt x="8" y="99"/>
                </a:lnTo>
                <a:lnTo>
                  <a:pt x="26" y="57"/>
                </a:lnTo>
                <a:lnTo>
                  <a:pt x="57" y="26"/>
                </a:lnTo>
                <a:lnTo>
                  <a:pt x="99" y="8"/>
                </a:lnTo>
                <a:lnTo>
                  <a:pt x="141" y="0"/>
                </a:lnTo>
                <a:lnTo>
                  <a:pt x="187" y="8"/>
                </a:lnTo>
                <a:lnTo>
                  <a:pt x="224" y="26"/>
                </a:lnTo>
                <a:lnTo>
                  <a:pt x="259" y="57"/>
                </a:lnTo>
                <a:lnTo>
                  <a:pt x="278" y="99"/>
                </a:lnTo>
                <a:lnTo>
                  <a:pt x="286" y="141"/>
                </a:lnTo>
                <a:lnTo>
                  <a:pt x="278" y="186"/>
                </a:lnTo>
                <a:lnTo>
                  <a:pt x="259" y="224"/>
                </a:lnTo>
                <a:lnTo>
                  <a:pt x="224" y="259"/>
                </a:lnTo>
                <a:lnTo>
                  <a:pt x="187" y="278"/>
                </a:lnTo>
                <a:lnTo>
                  <a:pt x="141" y="285"/>
                </a:lnTo>
                <a:lnTo>
                  <a:pt x="99" y="278"/>
                </a:lnTo>
                <a:lnTo>
                  <a:pt x="57" y="259"/>
                </a:lnTo>
                <a:lnTo>
                  <a:pt x="26" y="224"/>
                </a:lnTo>
                <a:lnTo>
                  <a:pt x="8" y="186"/>
                </a:lnTo>
                <a:lnTo>
                  <a:pt x="0" y="141"/>
                </a:lnTo>
              </a:path>
            </a:pathLst>
          </a:custGeom>
          <a:solidFill>
            <a:srgbClr val="C1BAF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13" name="Freeform 14"/>
          <p:cNvSpPr/>
          <p:nvPr/>
        </p:nvSpPr>
        <p:spPr bwMode="auto">
          <a:xfrm>
            <a:off x="2501900" y="4673600"/>
            <a:ext cx="455613" cy="455613"/>
          </a:xfrm>
          <a:custGeom>
            <a:avLst/>
            <a:gdLst>
              <a:gd name="T0" fmla="*/ 0 w 287"/>
              <a:gd name="T1" fmla="*/ 2147483647 h 287"/>
              <a:gd name="T2" fmla="*/ 2147483647 w 287"/>
              <a:gd name="T3" fmla="*/ 2147483647 h 287"/>
              <a:gd name="T4" fmla="*/ 2147483647 w 287"/>
              <a:gd name="T5" fmla="*/ 2147483647 h 287"/>
              <a:gd name="T6" fmla="*/ 2147483647 w 287"/>
              <a:gd name="T7" fmla="*/ 2147483647 h 287"/>
              <a:gd name="T8" fmla="*/ 2147483647 w 287"/>
              <a:gd name="T9" fmla="*/ 2147483647 h 287"/>
              <a:gd name="T10" fmla="*/ 2147483647 w 287"/>
              <a:gd name="T11" fmla="*/ 0 h 287"/>
              <a:gd name="T12" fmla="*/ 2147483647 w 287"/>
              <a:gd name="T13" fmla="*/ 2147483647 h 287"/>
              <a:gd name="T14" fmla="*/ 2147483647 w 287"/>
              <a:gd name="T15" fmla="*/ 2147483647 h 287"/>
              <a:gd name="T16" fmla="*/ 2147483647 w 287"/>
              <a:gd name="T17" fmla="*/ 2147483647 h 287"/>
              <a:gd name="T18" fmla="*/ 2147483647 w 287"/>
              <a:gd name="T19" fmla="*/ 2147483647 h 287"/>
              <a:gd name="T20" fmla="*/ 2147483647 w 287"/>
              <a:gd name="T21" fmla="*/ 2147483647 h 287"/>
              <a:gd name="T22" fmla="*/ 2147483647 w 287"/>
              <a:gd name="T23" fmla="*/ 2147483647 h 287"/>
              <a:gd name="T24" fmla="*/ 2147483647 w 287"/>
              <a:gd name="T25" fmla="*/ 2147483647 h 287"/>
              <a:gd name="T26" fmla="*/ 2147483647 w 287"/>
              <a:gd name="T27" fmla="*/ 2147483647 h 287"/>
              <a:gd name="T28" fmla="*/ 2147483647 w 287"/>
              <a:gd name="T29" fmla="*/ 2147483647 h 287"/>
              <a:gd name="T30" fmla="*/ 2147483647 w 287"/>
              <a:gd name="T31" fmla="*/ 2147483647 h 287"/>
              <a:gd name="T32" fmla="*/ 2147483647 w 287"/>
              <a:gd name="T33" fmla="*/ 2147483647 h 287"/>
              <a:gd name="T34" fmla="*/ 2147483647 w 287"/>
              <a:gd name="T35" fmla="*/ 2147483647 h 287"/>
              <a:gd name="T36" fmla="*/ 2147483647 w 287"/>
              <a:gd name="T37" fmla="*/ 2147483647 h 287"/>
              <a:gd name="T38" fmla="*/ 2147483647 w 287"/>
              <a:gd name="T39" fmla="*/ 2147483647 h 287"/>
              <a:gd name="T40" fmla="*/ 0 w 287"/>
              <a:gd name="T41" fmla="*/ 2147483647 h 287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87"/>
              <a:gd name="T64" fmla="*/ 0 h 287"/>
              <a:gd name="T65" fmla="*/ 287 w 287"/>
              <a:gd name="T66" fmla="*/ 287 h 287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87" h="287">
                <a:moveTo>
                  <a:pt x="0" y="145"/>
                </a:moveTo>
                <a:lnTo>
                  <a:pt x="8" y="99"/>
                </a:lnTo>
                <a:lnTo>
                  <a:pt x="27" y="62"/>
                </a:lnTo>
                <a:lnTo>
                  <a:pt x="58" y="27"/>
                </a:lnTo>
                <a:lnTo>
                  <a:pt x="99" y="8"/>
                </a:lnTo>
                <a:lnTo>
                  <a:pt x="141" y="0"/>
                </a:lnTo>
                <a:lnTo>
                  <a:pt x="187" y="8"/>
                </a:lnTo>
                <a:lnTo>
                  <a:pt x="225" y="27"/>
                </a:lnTo>
                <a:lnTo>
                  <a:pt x="260" y="62"/>
                </a:lnTo>
                <a:lnTo>
                  <a:pt x="278" y="99"/>
                </a:lnTo>
                <a:lnTo>
                  <a:pt x="286" y="145"/>
                </a:lnTo>
                <a:lnTo>
                  <a:pt x="278" y="187"/>
                </a:lnTo>
                <a:lnTo>
                  <a:pt x="260" y="228"/>
                </a:lnTo>
                <a:lnTo>
                  <a:pt x="225" y="260"/>
                </a:lnTo>
                <a:lnTo>
                  <a:pt x="187" y="278"/>
                </a:lnTo>
                <a:lnTo>
                  <a:pt x="141" y="286"/>
                </a:lnTo>
                <a:lnTo>
                  <a:pt x="99" y="278"/>
                </a:lnTo>
                <a:lnTo>
                  <a:pt x="58" y="260"/>
                </a:lnTo>
                <a:lnTo>
                  <a:pt x="27" y="228"/>
                </a:lnTo>
                <a:lnTo>
                  <a:pt x="8" y="187"/>
                </a:lnTo>
                <a:lnTo>
                  <a:pt x="0" y="145"/>
                </a:lnTo>
              </a:path>
            </a:pathLst>
          </a:custGeom>
          <a:solidFill>
            <a:srgbClr val="C1BAF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14" name="Rectangle 15"/>
          <p:cNvSpPr>
            <a:spLocks noChangeArrowheads="1"/>
          </p:cNvSpPr>
          <p:nvPr/>
        </p:nvSpPr>
        <p:spPr bwMode="auto">
          <a:xfrm>
            <a:off x="3138488" y="4937125"/>
            <a:ext cx="184150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15" name="Freeform 16"/>
          <p:cNvSpPr/>
          <p:nvPr/>
        </p:nvSpPr>
        <p:spPr bwMode="auto">
          <a:xfrm>
            <a:off x="7010400" y="3810000"/>
            <a:ext cx="455613" cy="454025"/>
          </a:xfrm>
          <a:custGeom>
            <a:avLst/>
            <a:gdLst>
              <a:gd name="T0" fmla="*/ 0 w 287"/>
              <a:gd name="T1" fmla="*/ 2147483647 h 286"/>
              <a:gd name="T2" fmla="*/ 2147483647 w 287"/>
              <a:gd name="T3" fmla="*/ 2147483647 h 286"/>
              <a:gd name="T4" fmla="*/ 2147483647 w 287"/>
              <a:gd name="T5" fmla="*/ 2147483647 h 286"/>
              <a:gd name="T6" fmla="*/ 2147483647 w 287"/>
              <a:gd name="T7" fmla="*/ 2147483647 h 286"/>
              <a:gd name="T8" fmla="*/ 2147483647 w 287"/>
              <a:gd name="T9" fmla="*/ 2147483647 h 286"/>
              <a:gd name="T10" fmla="*/ 2147483647 w 287"/>
              <a:gd name="T11" fmla="*/ 0 h 286"/>
              <a:gd name="T12" fmla="*/ 2147483647 w 287"/>
              <a:gd name="T13" fmla="*/ 2147483647 h 286"/>
              <a:gd name="T14" fmla="*/ 2147483647 w 287"/>
              <a:gd name="T15" fmla="*/ 2147483647 h 286"/>
              <a:gd name="T16" fmla="*/ 2147483647 w 287"/>
              <a:gd name="T17" fmla="*/ 2147483647 h 286"/>
              <a:gd name="T18" fmla="*/ 2147483647 w 287"/>
              <a:gd name="T19" fmla="*/ 2147483647 h 286"/>
              <a:gd name="T20" fmla="*/ 2147483647 w 287"/>
              <a:gd name="T21" fmla="*/ 2147483647 h 286"/>
              <a:gd name="T22" fmla="*/ 2147483647 w 287"/>
              <a:gd name="T23" fmla="*/ 2147483647 h 286"/>
              <a:gd name="T24" fmla="*/ 2147483647 w 287"/>
              <a:gd name="T25" fmla="*/ 2147483647 h 286"/>
              <a:gd name="T26" fmla="*/ 2147483647 w 287"/>
              <a:gd name="T27" fmla="*/ 2147483647 h 286"/>
              <a:gd name="T28" fmla="*/ 2147483647 w 287"/>
              <a:gd name="T29" fmla="*/ 2147483647 h 286"/>
              <a:gd name="T30" fmla="*/ 2147483647 w 287"/>
              <a:gd name="T31" fmla="*/ 2147483647 h 286"/>
              <a:gd name="T32" fmla="*/ 2147483647 w 287"/>
              <a:gd name="T33" fmla="*/ 2147483647 h 286"/>
              <a:gd name="T34" fmla="*/ 2147483647 w 287"/>
              <a:gd name="T35" fmla="*/ 2147483647 h 286"/>
              <a:gd name="T36" fmla="*/ 2147483647 w 287"/>
              <a:gd name="T37" fmla="*/ 2147483647 h 286"/>
              <a:gd name="T38" fmla="*/ 2147483647 w 287"/>
              <a:gd name="T39" fmla="*/ 2147483647 h 286"/>
              <a:gd name="T40" fmla="*/ 0 w 287"/>
              <a:gd name="T41" fmla="*/ 2147483647 h 28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87"/>
              <a:gd name="T64" fmla="*/ 0 h 286"/>
              <a:gd name="T65" fmla="*/ 287 w 287"/>
              <a:gd name="T66" fmla="*/ 286 h 28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87" h="286">
                <a:moveTo>
                  <a:pt x="0" y="144"/>
                </a:moveTo>
                <a:lnTo>
                  <a:pt x="8" y="99"/>
                </a:lnTo>
                <a:lnTo>
                  <a:pt x="26" y="61"/>
                </a:lnTo>
                <a:lnTo>
                  <a:pt x="58" y="26"/>
                </a:lnTo>
                <a:lnTo>
                  <a:pt x="99" y="7"/>
                </a:lnTo>
                <a:lnTo>
                  <a:pt x="141" y="0"/>
                </a:lnTo>
                <a:lnTo>
                  <a:pt x="187" y="7"/>
                </a:lnTo>
                <a:lnTo>
                  <a:pt x="225" y="26"/>
                </a:lnTo>
                <a:lnTo>
                  <a:pt x="260" y="61"/>
                </a:lnTo>
                <a:lnTo>
                  <a:pt x="278" y="99"/>
                </a:lnTo>
                <a:lnTo>
                  <a:pt x="286" y="144"/>
                </a:lnTo>
                <a:lnTo>
                  <a:pt x="278" y="186"/>
                </a:lnTo>
                <a:lnTo>
                  <a:pt x="260" y="228"/>
                </a:lnTo>
                <a:lnTo>
                  <a:pt x="225" y="259"/>
                </a:lnTo>
                <a:lnTo>
                  <a:pt x="187" y="277"/>
                </a:lnTo>
                <a:lnTo>
                  <a:pt x="141" y="285"/>
                </a:lnTo>
                <a:lnTo>
                  <a:pt x="99" y="277"/>
                </a:lnTo>
                <a:lnTo>
                  <a:pt x="58" y="259"/>
                </a:lnTo>
                <a:lnTo>
                  <a:pt x="26" y="228"/>
                </a:lnTo>
                <a:lnTo>
                  <a:pt x="8" y="186"/>
                </a:lnTo>
                <a:lnTo>
                  <a:pt x="0" y="144"/>
                </a:lnTo>
              </a:path>
            </a:pathLst>
          </a:custGeom>
          <a:solidFill>
            <a:srgbClr val="C1BAF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16" name="Freeform 17"/>
          <p:cNvSpPr/>
          <p:nvPr/>
        </p:nvSpPr>
        <p:spPr bwMode="auto">
          <a:xfrm>
            <a:off x="5545138" y="3143250"/>
            <a:ext cx="455612" cy="454025"/>
          </a:xfrm>
          <a:custGeom>
            <a:avLst/>
            <a:gdLst>
              <a:gd name="T0" fmla="*/ 0 w 287"/>
              <a:gd name="T1" fmla="*/ 2147483647 h 286"/>
              <a:gd name="T2" fmla="*/ 2147483647 w 287"/>
              <a:gd name="T3" fmla="*/ 2147483647 h 286"/>
              <a:gd name="T4" fmla="*/ 2147483647 w 287"/>
              <a:gd name="T5" fmla="*/ 2147483647 h 286"/>
              <a:gd name="T6" fmla="*/ 2147483647 w 287"/>
              <a:gd name="T7" fmla="*/ 2147483647 h 286"/>
              <a:gd name="T8" fmla="*/ 2147483647 w 287"/>
              <a:gd name="T9" fmla="*/ 2147483647 h 286"/>
              <a:gd name="T10" fmla="*/ 2147483647 w 287"/>
              <a:gd name="T11" fmla="*/ 0 h 286"/>
              <a:gd name="T12" fmla="*/ 2147483647 w 287"/>
              <a:gd name="T13" fmla="*/ 2147483647 h 286"/>
              <a:gd name="T14" fmla="*/ 2147483647 w 287"/>
              <a:gd name="T15" fmla="*/ 2147483647 h 286"/>
              <a:gd name="T16" fmla="*/ 2147483647 w 287"/>
              <a:gd name="T17" fmla="*/ 2147483647 h 286"/>
              <a:gd name="T18" fmla="*/ 2147483647 w 287"/>
              <a:gd name="T19" fmla="*/ 2147483647 h 286"/>
              <a:gd name="T20" fmla="*/ 2147483647 w 287"/>
              <a:gd name="T21" fmla="*/ 2147483647 h 286"/>
              <a:gd name="T22" fmla="*/ 2147483647 w 287"/>
              <a:gd name="T23" fmla="*/ 2147483647 h 286"/>
              <a:gd name="T24" fmla="*/ 2147483647 w 287"/>
              <a:gd name="T25" fmla="*/ 2147483647 h 286"/>
              <a:gd name="T26" fmla="*/ 2147483647 w 287"/>
              <a:gd name="T27" fmla="*/ 2147483647 h 286"/>
              <a:gd name="T28" fmla="*/ 2147483647 w 287"/>
              <a:gd name="T29" fmla="*/ 2147483647 h 286"/>
              <a:gd name="T30" fmla="*/ 2147483647 w 287"/>
              <a:gd name="T31" fmla="*/ 2147483647 h 286"/>
              <a:gd name="T32" fmla="*/ 2147483647 w 287"/>
              <a:gd name="T33" fmla="*/ 2147483647 h 286"/>
              <a:gd name="T34" fmla="*/ 2147483647 w 287"/>
              <a:gd name="T35" fmla="*/ 2147483647 h 286"/>
              <a:gd name="T36" fmla="*/ 2147483647 w 287"/>
              <a:gd name="T37" fmla="*/ 2147483647 h 286"/>
              <a:gd name="T38" fmla="*/ 2147483647 w 287"/>
              <a:gd name="T39" fmla="*/ 2147483647 h 286"/>
              <a:gd name="T40" fmla="*/ 0 w 287"/>
              <a:gd name="T41" fmla="*/ 2147483647 h 28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87"/>
              <a:gd name="T64" fmla="*/ 0 h 286"/>
              <a:gd name="T65" fmla="*/ 287 w 287"/>
              <a:gd name="T66" fmla="*/ 286 h 28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87" h="286">
                <a:moveTo>
                  <a:pt x="0" y="140"/>
                </a:moveTo>
                <a:lnTo>
                  <a:pt x="8" y="99"/>
                </a:lnTo>
                <a:lnTo>
                  <a:pt x="26" y="57"/>
                </a:lnTo>
                <a:lnTo>
                  <a:pt x="61" y="26"/>
                </a:lnTo>
                <a:lnTo>
                  <a:pt x="99" y="7"/>
                </a:lnTo>
                <a:lnTo>
                  <a:pt x="145" y="0"/>
                </a:lnTo>
                <a:lnTo>
                  <a:pt x="187" y="7"/>
                </a:lnTo>
                <a:lnTo>
                  <a:pt x="228" y="26"/>
                </a:lnTo>
                <a:lnTo>
                  <a:pt x="259" y="57"/>
                </a:lnTo>
                <a:lnTo>
                  <a:pt x="278" y="99"/>
                </a:lnTo>
                <a:lnTo>
                  <a:pt x="286" y="140"/>
                </a:lnTo>
                <a:lnTo>
                  <a:pt x="278" y="186"/>
                </a:lnTo>
                <a:lnTo>
                  <a:pt x="259" y="224"/>
                </a:lnTo>
                <a:lnTo>
                  <a:pt x="228" y="259"/>
                </a:lnTo>
                <a:lnTo>
                  <a:pt x="187" y="277"/>
                </a:lnTo>
                <a:lnTo>
                  <a:pt x="145" y="285"/>
                </a:lnTo>
                <a:lnTo>
                  <a:pt x="99" y="277"/>
                </a:lnTo>
                <a:lnTo>
                  <a:pt x="61" y="259"/>
                </a:lnTo>
                <a:lnTo>
                  <a:pt x="26" y="224"/>
                </a:lnTo>
                <a:lnTo>
                  <a:pt x="8" y="186"/>
                </a:lnTo>
                <a:lnTo>
                  <a:pt x="0" y="140"/>
                </a:lnTo>
              </a:path>
            </a:pathLst>
          </a:custGeom>
          <a:solidFill>
            <a:srgbClr val="C1BAF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17" name="Rectangle 18"/>
          <p:cNvSpPr>
            <a:spLocks noChangeArrowheads="1"/>
          </p:cNvSpPr>
          <p:nvPr/>
        </p:nvSpPr>
        <p:spPr bwMode="auto">
          <a:xfrm>
            <a:off x="2774950" y="4110038"/>
            <a:ext cx="184150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18" name="Rectangle 19"/>
          <p:cNvSpPr>
            <a:spLocks noChangeArrowheads="1"/>
          </p:cNvSpPr>
          <p:nvPr/>
        </p:nvSpPr>
        <p:spPr bwMode="auto">
          <a:xfrm>
            <a:off x="3935413" y="2994025"/>
            <a:ext cx="184150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3935413" y="3054350"/>
            <a:ext cx="184150" cy="9207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20" name="Rectangle 21"/>
          <p:cNvSpPr>
            <a:spLocks noChangeArrowheads="1"/>
          </p:cNvSpPr>
          <p:nvPr/>
        </p:nvSpPr>
        <p:spPr bwMode="auto">
          <a:xfrm>
            <a:off x="4435475" y="3024188"/>
            <a:ext cx="184150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21" name="Freeform 22"/>
          <p:cNvSpPr/>
          <p:nvPr/>
        </p:nvSpPr>
        <p:spPr bwMode="auto">
          <a:xfrm>
            <a:off x="2286000" y="2438400"/>
            <a:ext cx="6323013" cy="3452813"/>
          </a:xfrm>
          <a:custGeom>
            <a:avLst/>
            <a:gdLst>
              <a:gd name="T0" fmla="*/ 2147483647 w 3983"/>
              <a:gd name="T1" fmla="*/ 0 h 2175"/>
              <a:gd name="T2" fmla="*/ 0 w 3983"/>
              <a:gd name="T3" fmla="*/ 2147483647 h 2175"/>
              <a:gd name="T4" fmla="*/ 2147483647 w 3983"/>
              <a:gd name="T5" fmla="*/ 2147483647 h 2175"/>
              <a:gd name="T6" fmla="*/ 0 60000 65536"/>
              <a:gd name="T7" fmla="*/ 0 60000 65536"/>
              <a:gd name="T8" fmla="*/ 0 60000 65536"/>
              <a:gd name="T9" fmla="*/ 0 w 3983"/>
              <a:gd name="T10" fmla="*/ 0 h 2175"/>
              <a:gd name="T11" fmla="*/ 3983 w 3983"/>
              <a:gd name="T12" fmla="*/ 2175 h 217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983" h="2175">
                <a:moveTo>
                  <a:pt x="1" y="0"/>
                </a:moveTo>
                <a:lnTo>
                  <a:pt x="0" y="2175"/>
                </a:lnTo>
                <a:lnTo>
                  <a:pt x="3983" y="2175"/>
                </a:lnTo>
              </a:path>
            </a:pathLst>
          </a:custGeom>
          <a:noFill/>
          <a:ln w="76200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22" name="Line 23"/>
          <p:cNvSpPr>
            <a:spLocks noChangeShapeType="1"/>
          </p:cNvSpPr>
          <p:nvPr/>
        </p:nvSpPr>
        <p:spPr bwMode="auto">
          <a:xfrm>
            <a:off x="1900238" y="2516188"/>
            <a:ext cx="1587" cy="1587"/>
          </a:xfrm>
          <a:prstGeom prst="line">
            <a:avLst/>
          </a:prstGeom>
          <a:noFill/>
          <a:ln w="76200">
            <a:solidFill>
              <a:srgbClr val="CDCDCD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3" name="Line 24"/>
          <p:cNvSpPr>
            <a:spLocks noChangeShapeType="1"/>
          </p:cNvSpPr>
          <p:nvPr/>
        </p:nvSpPr>
        <p:spPr bwMode="auto">
          <a:xfrm>
            <a:off x="1900238" y="3076575"/>
            <a:ext cx="1587" cy="1588"/>
          </a:xfrm>
          <a:prstGeom prst="line">
            <a:avLst/>
          </a:prstGeom>
          <a:noFill/>
          <a:ln w="76200">
            <a:solidFill>
              <a:srgbClr val="CDCDCD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4" name="Line 25"/>
          <p:cNvSpPr>
            <a:spLocks noChangeShapeType="1"/>
          </p:cNvSpPr>
          <p:nvPr/>
        </p:nvSpPr>
        <p:spPr bwMode="auto">
          <a:xfrm>
            <a:off x="1900238" y="3390900"/>
            <a:ext cx="1587" cy="1588"/>
          </a:xfrm>
          <a:prstGeom prst="line">
            <a:avLst/>
          </a:prstGeom>
          <a:noFill/>
          <a:ln w="76200">
            <a:solidFill>
              <a:srgbClr val="CDCDCD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5" name="Line 26"/>
          <p:cNvSpPr>
            <a:spLocks noChangeShapeType="1"/>
          </p:cNvSpPr>
          <p:nvPr/>
        </p:nvSpPr>
        <p:spPr bwMode="auto">
          <a:xfrm>
            <a:off x="1900238" y="3698875"/>
            <a:ext cx="1587" cy="1588"/>
          </a:xfrm>
          <a:prstGeom prst="line">
            <a:avLst/>
          </a:prstGeom>
          <a:noFill/>
          <a:ln w="76200">
            <a:solidFill>
              <a:srgbClr val="CDCDCD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6" name="Line 27"/>
          <p:cNvSpPr>
            <a:spLocks noChangeShapeType="1"/>
          </p:cNvSpPr>
          <p:nvPr/>
        </p:nvSpPr>
        <p:spPr bwMode="auto">
          <a:xfrm>
            <a:off x="1900238" y="4014788"/>
            <a:ext cx="1587" cy="1587"/>
          </a:xfrm>
          <a:prstGeom prst="line">
            <a:avLst/>
          </a:prstGeom>
          <a:noFill/>
          <a:ln w="76200">
            <a:solidFill>
              <a:srgbClr val="CDCDCD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" name="Line 28"/>
          <p:cNvSpPr>
            <a:spLocks noChangeShapeType="1"/>
          </p:cNvSpPr>
          <p:nvPr/>
        </p:nvSpPr>
        <p:spPr bwMode="auto">
          <a:xfrm>
            <a:off x="1900238" y="4329113"/>
            <a:ext cx="1587" cy="1587"/>
          </a:xfrm>
          <a:prstGeom prst="line">
            <a:avLst/>
          </a:prstGeom>
          <a:noFill/>
          <a:ln w="76200">
            <a:solidFill>
              <a:srgbClr val="CDCDCD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8" name="Line 29"/>
          <p:cNvSpPr>
            <a:spLocks noChangeShapeType="1"/>
          </p:cNvSpPr>
          <p:nvPr/>
        </p:nvSpPr>
        <p:spPr bwMode="auto">
          <a:xfrm>
            <a:off x="1900238" y="4637088"/>
            <a:ext cx="1587" cy="1587"/>
          </a:xfrm>
          <a:prstGeom prst="line">
            <a:avLst/>
          </a:prstGeom>
          <a:noFill/>
          <a:ln w="76200">
            <a:solidFill>
              <a:srgbClr val="CDCDCD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9" name="Line 30"/>
          <p:cNvSpPr>
            <a:spLocks noChangeShapeType="1"/>
          </p:cNvSpPr>
          <p:nvPr/>
        </p:nvSpPr>
        <p:spPr bwMode="auto">
          <a:xfrm>
            <a:off x="1900238" y="4951413"/>
            <a:ext cx="1587" cy="1587"/>
          </a:xfrm>
          <a:prstGeom prst="line">
            <a:avLst/>
          </a:prstGeom>
          <a:noFill/>
          <a:ln w="76200">
            <a:solidFill>
              <a:srgbClr val="CDCDCD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30" name="Line 31"/>
          <p:cNvSpPr>
            <a:spLocks noChangeShapeType="1"/>
          </p:cNvSpPr>
          <p:nvPr/>
        </p:nvSpPr>
        <p:spPr bwMode="auto">
          <a:xfrm>
            <a:off x="1900238" y="5259388"/>
            <a:ext cx="1587" cy="1587"/>
          </a:xfrm>
          <a:prstGeom prst="line">
            <a:avLst/>
          </a:prstGeom>
          <a:noFill/>
          <a:ln w="76200">
            <a:solidFill>
              <a:srgbClr val="CDCDCD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31" name="Line 32"/>
          <p:cNvSpPr>
            <a:spLocks noChangeShapeType="1"/>
          </p:cNvSpPr>
          <p:nvPr/>
        </p:nvSpPr>
        <p:spPr bwMode="auto">
          <a:xfrm>
            <a:off x="1900238" y="5575300"/>
            <a:ext cx="1587" cy="1588"/>
          </a:xfrm>
          <a:prstGeom prst="line">
            <a:avLst/>
          </a:prstGeom>
          <a:noFill/>
          <a:ln w="76200">
            <a:solidFill>
              <a:srgbClr val="CDCDCD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32" name="Rectangle 33"/>
          <p:cNvSpPr>
            <a:spLocks noChangeArrowheads="1"/>
          </p:cNvSpPr>
          <p:nvPr/>
        </p:nvSpPr>
        <p:spPr bwMode="auto">
          <a:xfrm>
            <a:off x="1758950" y="4237038"/>
            <a:ext cx="920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33" name="Rectangle 34"/>
          <p:cNvSpPr>
            <a:spLocks noChangeArrowheads="1"/>
          </p:cNvSpPr>
          <p:nvPr/>
        </p:nvSpPr>
        <p:spPr bwMode="auto">
          <a:xfrm>
            <a:off x="5324475" y="6164263"/>
            <a:ext cx="184150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34" name="AutoShape 36"/>
          <p:cNvSpPr/>
          <p:nvPr/>
        </p:nvSpPr>
        <p:spPr bwMode="auto">
          <a:xfrm>
            <a:off x="2057400" y="4895850"/>
            <a:ext cx="152400" cy="914400"/>
          </a:xfrm>
          <a:prstGeom prst="leftBrace">
            <a:avLst>
              <a:gd name="adj1" fmla="val 50000"/>
              <a:gd name="adj2" fmla="val 50000"/>
            </a:avLst>
          </a:prstGeom>
          <a:noFill/>
          <a:ln w="28575">
            <a:solidFill>
              <a:schemeClr val="accent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35" name="Line 37"/>
          <p:cNvSpPr>
            <a:spLocks noChangeShapeType="1"/>
          </p:cNvSpPr>
          <p:nvPr/>
        </p:nvSpPr>
        <p:spPr bwMode="auto">
          <a:xfrm>
            <a:off x="6705600" y="3505200"/>
            <a:ext cx="1676400" cy="1588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36" name="Line 38"/>
          <p:cNvSpPr>
            <a:spLocks noChangeShapeType="1"/>
          </p:cNvSpPr>
          <p:nvPr/>
        </p:nvSpPr>
        <p:spPr bwMode="auto">
          <a:xfrm>
            <a:off x="8382000" y="3048000"/>
            <a:ext cx="1588" cy="45720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37" name="AutoShape 39"/>
          <p:cNvSpPr/>
          <p:nvPr/>
        </p:nvSpPr>
        <p:spPr bwMode="auto">
          <a:xfrm flipH="1">
            <a:off x="4097338" y="3219450"/>
            <a:ext cx="152400" cy="990600"/>
          </a:xfrm>
          <a:prstGeom prst="leftBrace">
            <a:avLst>
              <a:gd name="adj1" fmla="val 54167"/>
              <a:gd name="adj2" fmla="val 48958"/>
            </a:avLst>
          </a:prstGeom>
          <a:noFill/>
          <a:ln w="28575">
            <a:solidFill>
              <a:srgbClr val="FF99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38" name="Freeform 40"/>
          <p:cNvSpPr/>
          <p:nvPr/>
        </p:nvSpPr>
        <p:spPr bwMode="auto">
          <a:xfrm>
            <a:off x="3944938" y="4210050"/>
            <a:ext cx="152400" cy="152400"/>
          </a:xfrm>
          <a:custGeom>
            <a:avLst/>
            <a:gdLst>
              <a:gd name="T0" fmla="*/ 0 w 286"/>
              <a:gd name="T1" fmla="*/ 2147483647 h 286"/>
              <a:gd name="T2" fmla="*/ 2147483647 w 286"/>
              <a:gd name="T3" fmla="*/ 2147483647 h 286"/>
              <a:gd name="T4" fmla="*/ 2147483647 w 286"/>
              <a:gd name="T5" fmla="*/ 2147483647 h 286"/>
              <a:gd name="T6" fmla="*/ 2147483647 w 286"/>
              <a:gd name="T7" fmla="*/ 2147483647 h 286"/>
              <a:gd name="T8" fmla="*/ 2147483647 w 286"/>
              <a:gd name="T9" fmla="*/ 2147483647 h 286"/>
              <a:gd name="T10" fmla="*/ 2147483647 w 286"/>
              <a:gd name="T11" fmla="*/ 0 h 286"/>
              <a:gd name="T12" fmla="*/ 2147483647 w 286"/>
              <a:gd name="T13" fmla="*/ 2147483647 h 286"/>
              <a:gd name="T14" fmla="*/ 2147483647 w 286"/>
              <a:gd name="T15" fmla="*/ 2147483647 h 286"/>
              <a:gd name="T16" fmla="*/ 2147483647 w 286"/>
              <a:gd name="T17" fmla="*/ 2147483647 h 286"/>
              <a:gd name="T18" fmla="*/ 2147483647 w 286"/>
              <a:gd name="T19" fmla="*/ 2147483647 h 286"/>
              <a:gd name="T20" fmla="*/ 2147483647 w 286"/>
              <a:gd name="T21" fmla="*/ 2147483647 h 286"/>
              <a:gd name="T22" fmla="*/ 2147483647 w 286"/>
              <a:gd name="T23" fmla="*/ 2147483647 h 286"/>
              <a:gd name="T24" fmla="*/ 2147483647 w 286"/>
              <a:gd name="T25" fmla="*/ 2147483647 h 286"/>
              <a:gd name="T26" fmla="*/ 2147483647 w 286"/>
              <a:gd name="T27" fmla="*/ 2147483647 h 286"/>
              <a:gd name="T28" fmla="*/ 2147483647 w 286"/>
              <a:gd name="T29" fmla="*/ 2147483647 h 286"/>
              <a:gd name="T30" fmla="*/ 2147483647 w 286"/>
              <a:gd name="T31" fmla="*/ 2147483647 h 286"/>
              <a:gd name="T32" fmla="*/ 2147483647 w 286"/>
              <a:gd name="T33" fmla="*/ 2147483647 h 286"/>
              <a:gd name="T34" fmla="*/ 2147483647 w 286"/>
              <a:gd name="T35" fmla="*/ 2147483647 h 286"/>
              <a:gd name="T36" fmla="*/ 2147483647 w 286"/>
              <a:gd name="T37" fmla="*/ 2147483647 h 286"/>
              <a:gd name="T38" fmla="*/ 2147483647 w 286"/>
              <a:gd name="T39" fmla="*/ 2147483647 h 286"/>
              <a:gd name="T40" fmla="*/ 0 w 286"/>
              <a:gd name="T41" fmla="*/ 2147483647 h 28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86"/>
              <a:gd name="T64" fmla="*/ 0 h 286"/>
              <a:gd name="T65" fmla="*/ 286 w 286"/>
              <a:gd name="T66" fmla="*/ 286 h 28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86" h="286">
                <a:moveTo>
                  <a:pt x="0" y="145"/>
                </a:moveTo>
                <a:lnTo>
                  <a:pt x="7" y="99"/>
                </a:lnTo>
                <a:lnTo>
                  <a:pt x="26" y="61"/>
                </a:lnTo>
                <a:lnTo>
                  <a:pt x="61" y="30"/>
                </a:lnTo>
                <a:lnTo>
                  <a:pt x="99" y="8"/>
                </a:lnTo>
                <a:lnTo>
                  <a:pt x="144" y="0"/>
                </a:lnTo>
                <a:lnTo>
                  <a:pt x="186" y="8"/>
                </a:lnTo>
                <a:lnTo>
                  <a:pt x="228" y="30"/>
                </a:lnTo>
                <a:lnTo>
                  <a:pt x="259" y="61"/>
                </a:lnTo>
                <a:lnTo>
                  <a:pt x="278" y="99"/>
                </a:lnTo>
                <a:lnTo>
                  <a:pt x="285" y="145"/>
                </a:lnTo>
                <a:lnTo>
                  <a:pt x="278" y="190"/>
                </a:lnTo>
                <a:lnTo>
                  <a:pt x="259" y="228"/>
                </a:lnTo>
                <a:lnTo>
                  <a:pt x="228" y="259"/>
                </a:lnTo>
                <a:lnTo>
                  <a:pt x="186" y="281"/>
                </a:lnTo>
                <a:lnTo>
                  <a:pt x="144" y="285"/>
                </a:lnTo>
                <a:lnTo>
                  <a:pt x="99" y="281"/>
                </a:lnTo>
                <a:lnTo>
                  <a:pt x="61" y="259"/>
                </a:lnTo>
                <a:lnTo>
                  <a:pt x="26" y="228"/>
                </a:lnTo>
                <a:lnTo>
                  <a:pt x="7" y="190"/>
                </a:lnTo>
                <a:lnTo>
                  <a:pt x="0" y="145"/>
                </a:lnTo>
              </a:path>
            </a:pathLst>
          </a:cu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39" name="Rectangle 41"/>
          <p:cNvSpPr>
            <a:spLocks noChangeArrowheads="1"/>
          </p:cNvSpPr>
          <p:nvPr/>
        </p:nvSpPr>
        <p:spPr bwMode="auto">
          <a:xfrm>
            <a:off x="228600" y="3886200"/>
            <a:ext cx="19812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000"/>
              <a:t>Predicted Value of Y for X</a:t>
            </a:r>
            <a:r>
              <a:rPr lang="en-US" altLang="en-US" sz="2000" baseline="-25000"/>
              <a:t>i</a:t>
            </a:r>
            <a:r>
              <a:rPr lang="en-US" altLang="en-US" sz="2000"/>
              <a:t> </a:t>
            </a:r>
            <a:endParaRPr lang="en-US" altLang="en-US" sz="2000"/>
          </a:p>
        </p:txBody>
      </p:sp>
      <p:graphicFrame>
        <p:nvGraphicFramePr>
          <p:cNvPr id="40" name="Object 43"/>
          <p:cNvGraphicFramePr>
            <a:graphicFrameLocks noChangeAspect="1"/>
          </p:cNvGraphicFramePr>
          <p:nvPr/>
        </p:nvGraphicFramePr>
        <p:xfrm>
          <a:off x="3629025" y="1752600"/>
          <a:ext cx="3878263" cy="77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Equation" r:id="rId1" imgW="1143000" imgH="228600" progId="Equation.3">
                  <p:embed/>
                </p:oleObj>
              </mc:Choice>
              <mc:Fallback>
                <p:oleObj name="Equation" r:id="rId1" imgW="1143000" imgH="228600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9025" y="1752600"/>
                        <a:ext cx="3878263" cy="776288"/>
                      </a:xfrm>
                      <a:prstGeom prst="rect">
                        <a:avLst/>
                      </a:prstGeom>
                      <a:solidFill>
                        <a:srgbClr val="FDE0BD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 Box 43"/>
          <p:cNvSpPr txBox="1">
            <a:spLocks noChangeArrowheads="1"/>
          </p:cNvSpPr>
          <p:nvPr/>
        </p:nvSpPr>
        <p:spPr bwMode="auto">
          <a:xfrm>
            <a:off x="3810000" y="5867400"/>
            <a:ext cx="43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/>
              <a:t>X</a:t>
            </a:r>
            <a:r>
              <a:rPr lang="en-US" altLang="en-US" baseline="-25000"/>
              <a:t>i</a:t>
            </a:r>
            <a:endParaRPr lang="en-US" altLang="en-US" baseline="-25000"/>
          </a:p>
        </p:txBody>
      </p:sp>
      <p:sp>
        <p:nvSpPr>
          <p:cNvPr id="42" name="Freeform 44"/>
          <p:cNvSpPr/>
          <p:nvPr/>
        </p:nvSpPr>
        <p:spPr bwMode="auto">
          <a:xfrm>
            <a:off x="3792538" y="2762250"/>
            <a:ext cx="455612" cy="454025"/>
          </a:xfrm>
          <a:custGeom>
            <a:avLst/>
            <a:gdLst>
              <a:gd name="T0" fmla="*/ 0 w 287"/>
              <a:gd name="T1" fmla="*/ 2147483647 h 286"/>
              <a:gd name="T2" fmla="*/ 2147483647 w 287"/>
              <a:gd name="T3" fmla="*/ 2147483647 h 286"/>
              <a:gd name="T4" fmla="*/ 2147483647 w 287"/>
              <a:gd name="T5" fmla="*/ 2147483647 h 286"/>
              <a:gd name="T6" fmla="*/ 2147483647 w 287"/>
              <a:gd name="T7" fmla="*/ 2147483647 h 286"/>
              <a:gd name="T8" fmla="*/ 2147483647 w 287"/>
              <a:gd name="T9" fmla="*/ 2147483647 h 286"/>
              <a:gd name="T10" fmla="*/ 2147483647 w 287"/>
              <a:gd name="T11" fmla="*/ 0 h 286"/>
              <a:gd name="T12" fmla="*/ 2147483647 w 287"/>
              <a:gd name="T13" fmla="*/ 2147483647 h 286"/>
              <a:gd name="T14" fmla="*/ 2147483647 w 287"/>
              <a:gd name="T15" fmla="*/ 2147483647 h 286"/>
              <a:gd name="T16" fmla="*/ 2147483647 w 287"/>
              <a:gd name="T17" fmla="*/ 2147483647 h 286"/>
              <a:gd name="T18" fmla="*/ 2147483647 w 287"/>
              <a:gd name="T19" fmla="*/ 2147483647 h 286"/>
              <a:gd name="T20" fmla="*/ 2147483647 w 287"/>
              <a:gd name="T21" fmla="*/ 2147483647 h 286"/>
              <a:gd name="T22" fmla="*/ 2147483647 w 287"/>
              <a:gd name="T23" fmla="*/ 2147483647 h 286"/>
              <a:gd name="T24" fmla="*/ 2147483647 w 287"/>
              <a:gd name="T25" fmla="*/ 2147483647 h 286"/>
              <a:gd name="T26" fmla="*/ 2147483647 w 287"/>
              <a:gd name="T27" fmla="*/ 2147483647 h 286"/>
              <a:gd name="T28" fmla="*/ 2147483647 w 287"/>
              <a:gd name="T29" fmla="*/ 2147483647 h 286"/>
              <a:gd name="T30" fmla="*/ 2147483647 w 287"/>
              <a:gd name="T31" fmla="*/ 2147483647 h 286"/>
              <a:gd name="T32" fmla="*/ 2147483647 w 287"/>
              <a:gd name="T33" fmla="*/ 2147483647 h 286"/>
              <a:gd name="T34" fmla="*/ 2147483647 w 287"/>
              <a:gd name="T35" fmla="*/ 2147483647 h 286"/>
              <a:gd name="T36" fmla="*/ 2147483647 w 287"/>
              <a:gd name="T37" fmla="*/ 2147483647 h 286"/>
              <a:gd name="T38" fmla="*/ 2147483647 w 287"/>
              <a:gd name="T39" fmla="*/ 2147483647 h 286"/>
              <a:gd name="T40" fmla="*/ 0 w 287"/>
              <a:gd name="T41" fmla="*/ 2147483647 h 28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87"/>
              <a:gd name="T64" fmla="*/ 0 h 286"/>
              <a:gd name="T65" fmla="*/ 287 w 287"/>
              <a:gd name="T66" fmla="*/ 286 h 28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87" h="286">
                <a:moveTo>
                  <a:pt x="0" y="144"/>
                </a:moveTo>
                <a:lnTo>
                  <a:pt x="8" y="99"/>
                </a:lnTo>
                <a:lnTo>
                  <a:pt x="26" y="61"/>
                </a:lnTo>
                <a:lnTo>
                  <a:pt x="61" y="30"/>
                </a:lnTo>
                <a:lnTo>
                  <a:pt x="99" y="8"/>
                </a:lnTo>
                <a:lnTo>
                  <a:pt x="145" y="0"/>
                </a:lnTo>
                <a:lnTo>
                  <a:pt x="187" y="8"/>
                </a:lnTo>
                <a:lnTo>
                  <a:pt x="228" y="30"/>
                </a:lnTo>
                <a:lnTo>
                  <a:pt x="259" y="61"/>
                </a:lnTo>
                <a:lnTo>
                  <a:pt x="278" y="99"/>
                </a:lnTo>
                <a:lnTo>
                  <a:pt x="286" y="144"/>
                </a:lnTo>
                <a:lnTo>
                  <a:pt x="278" y="190"/>
                </a:lnTo>
                <a:lnTo>
                  <a:pt x="259" y="228"/>
                </a:lnTo>
                <a:lnTo>
                  <a:pt x="228" y="259"/>
                </a:lnTo>
                <a:lnTo>
                  <a:pt x="187" y="281"/>
                </a:lnTo>
                <a:lnTo>
                  <a:pt x="145" y="285"/>
                </a:lnTo>
                <a:lnTo>
                  <a:pt x="99" y="281"/>
                </a:lnTo>
                <a:lnTo>
                  <a:pt x="61" y="259"/>
                </a:lnTo>
                <a:lnTo>
                  <a:pt x="26" y="228"/>
                </a:lnTo>
                <a:lnTo>
                  <a:pt x="8" y="190"/>
                </a:lnTo>
                <a:lnTo>
                  <a:pt x="0" y="144"/>
                </a:lnTo>
              </a:path>
            </a:pathLst>
          </a:custGeom>
          <a:solidFill>
            <a:srgbClr val="C1BAF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43" name="Line 45"/>
          <p:cNvSpPr>
            <a:spLocks noChangeShapeType="1"/>
          </p:cNvSpPr>
          <p:nvPr/>
        </p:nvSpPr>
        <p:spPr bwMode="auto">
          <a:xfrm flipH="1" flipV="1">
            <a:off x="4648200" y="3810000"/>
            <a:ext cx="381000" cy="304800"/>
          </a:xfrm>
          <a:prstGeom prst="line">
            <a:avLst/>
          </a:prstGeom>
          <a:noFill/>
          <a:ln w="9525">
            <a:solidFill>
              <a:schemeClr val="bg1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tr-TR"/>
          </a:p>
        </p:txBody>
      </p:sp>
      <p:sp>
        <p:nvSpPr>
          <p:cNvPr id="44" name="Line 46"/>
          <p:cNvSpPr>
            <a:spLocks noChangeShapeType="1"/>
          </p:cNvSpPr>
          <p:nvPr/>
        </p:nvSpPr>
        <p:spPr bwMode="auto">
          <a:xfrm>
            <a:off x="6324600" y="2514600"/>
            <a:ext cx="0" cy="1066800"/>
          </a:xfrm>
          <a:prstGeom prst="line">
            <a:avLst/>
          </a:prstGeom>
          <a:noFill/>
          <a:ln w="9525">
            <a:solidFill>
              <a:schemeClr val="bg1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tr-TR"/>
          </a:p>
        </p:txBody>
      </p:sp>
      <p:sp>
        <p:nvSpPr>
          <p:cNvPr id="45" name="Rectangle 47"/>
          <p:cNvSpPr>
            <a:spLocks noChangeArrowheads="1"/>
          </p:cNvSpPr>
          <p:nvPr/>
        </p:nvSpPr>
        <p:spPr bwMode="auto">
          <a:xfrm>
            <a:off x="6934200" y="3429000"/>
            <a:ext cx="16764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/>
              <a:t>Slope = </a:t>
            </a:r>
            <a:r>
              <a:rPr lang="el-GR" altLang="en-US"/>
              <a:t>β</a:t>
            </a:r>
            <a:r>
              <a:rPr lang="en-US" altLang="en-US" baseline="-25000"/>
              <a:t>1</a:t>
            </a:r>
            <a:endParaRPr lang="el-GR" altLang="en-US" baseline="-25000"/>
          </a:p>
        </p:txBody>
      </p:sp>
      <p:sp>
        <p:nvSpPr>
          <p:cNvPr id="46" name="Rectangle 48"/>
          <p:cNvSpPr>
            <a:spLocks noChangeArrowheads="1"/>
          </p:cNvSpPr>
          <p:nvPr/>
        </p:nvSpPr>
        <p:spPr bwMode="auto">
          <a:xfrm>
            <a:off x="304800" y="5105400"/>
            <a:ext cx="18288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000"/>
              <a:t>Intercept = </a:t>
            </a:r>
            <a:r>
              <a:rPr lang="el-GR" altLang="en-US" sz="2000"/>
              <a:t>β</a:t>
            </a:r>
            <a:r>
              <a:rPr lang="en-US" altLang="en-US" sz="2000" baseline="-25000"/>
              <a:t>0</a:t>
            </a:r>
            <a:r>
              <a:rPr lang="en-US" altLang="en-US" sz="2000"/>
              <a:t>  </a:t>
            </a:r>
            <a:endParaRPr lang="en-US" altLang="en-US" sz="2000"/>
          </a:p>
        </p:txBody>
      </p:sp>
      <p:sp>
        <p:nvSpPr>
          <p:cNvPr id="47" name="Text Box 49"/>
          <p:cNvSpPr txBox="1">
            <a:spLocks noChangeArrowheads="1"/>
          </p:cNvSpPr>
          <p:nvPr/>
        </p:nvSpPr>
        <p:spPr bwMode="auto">
          <a:xfrm>
            <a:off x="4191000" y="3352800"/>
            <a:ext cx="53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l-GR" altLang="en-US" sz="3200"/>
              <a:t>ε</a:t>
            </a:r>
            <a:r>
              <a:rPr lang="en-US" altLang="en-US" sz="3200" baseline="-25000"/>
              <a:t>i</a:t>
            </a:r>
            <a:endParaRPr lang="el-GR" altLang="en-US" sz="3200" baseline="-25000"/>
          </a:p>
        </p:txBody>
      </p:sp>
      <p:cxnSp>
        <p:nvCxnSpPr>
          <p:cNvPr id="50" name="Düz Bağlayıcı 49"/>
          <p:cNvCxnSpPr/>
          <p:nvPr/>
        </p:nvCxnSpPr>
        <p:spPr>
          <a:xfrm>
            <a:off x="2286995" y="1752600"/>
            <a:ext cx="0" cy="413385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Düz Bağlayıcı 50"/>
          <p:cNvCxnSpPr/>
          <p:nvPr/>
        </p:nvCxnSpPr>
        <p:spPr>
          <a:xfrm flipH="1">
            <a:off x="2268538" y="5810867"/>
            <a:ext cx="6778996" cy="44137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dirty="0">
                <a:solidFill>
                  <a:schemeClr val="tx1"/>
                </a:solidFill>
                <a:cs typeface="+mn-cs"/>
              </a:rPr>
              <a:t>Simple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Regression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  <p:grpSp>
        <p:nvGrpSpPr>
          <p:cNvPr id="7" name="Group 14"/>
          <p:cNvGrpSpPr/>
          <p:nvPr/>
        </p:nvGrpSpPr>
        <p:grpSpPr bwMode="auto">
          <a:xfrm>
            <a:off x="632355" y="1125538"/>
            <a:ext cx="11557907" cy="5040560"/>
            <a:chOff x="676" y="1008"/>
            <a:chExt cx="4931" cy="2380"/>
          </a:xfrm>
        </p:grpSpPr>
        <p:graphicFrame>
          <p:nvGraphicFramePr>
            <p:cNvPr id="11" name="Object 3"/>
            <p:cNvGraphicFramePr>
              <a:graphicFrameLocks noChangeAspect="1"/>
            </p:cNvGraphicFramePr>
            <p:nvPr/>
          </p:nvGraphicFramePr>
          <p:xfrm>
            <a:off x="1564" y="2693"/>
            <a:ext cx="2390" cy="6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0" name="Equation" r:id="rId1" imgW="875665" imgH="254000" progId="Equation.3">
                    <p:embed/>
                  </p:oleObj>
                </mc:Choice>
                <mc:Fallback>
                  <p:oleObj name="Equation" r:id="rId1" imgW="875665" imgH="25400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64" y="2693"/>
                          <a:ext cx="2390" cy="695"/>
                        </a:xfrm>
                        <a:prstGeom prst="rect">
                          <a:avLst/>
                        </a:prstGeom>
                        <a:solidFill>
                          <a:srgbClr val="FDE0BD"/>
                        </a:solidFill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" name="Text Box 3"/>
            <p:cNvSpPr txBox="1">
              <a:spLocks noChangeArrowheads="1"/>
            </p:cNvSpPr>
            <p:nvPr/>
          </p:nvSpPr>
          <p:spPr bwMode="auto">
            <a:xfrm>
              <a:off x="720" y="1008"/>
              <a:ext cx="4560" cy="392"/>
            </a:xfrm>
            <a:prstGeom prst="rect">
              <a:avLst/>
            </a:prstGeom>
            <a:solidFill>
              <a:srgbClr val="FDE0BD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dirty="0"/>
                <a:t>The simple linear regression equation provides an estimate of the population regression line</a:t>
              </a:r>
              <a:endParaRPr lang="en-US" altLang="en-US" dirty="0"/>
            </a:p>
          </p:txBody>
        </p:sp>
        <p:sp>
          <p:nvSpPr>
            <p:cNvPr id="49" name="Rectangle 5"/>
            <p:cNvSpPr>
              <a:spLocks noChangeArrowheads="1"/>
            </p:cNvSpPr>
            <p:nvPr/>
          </p:nvSpPr>
          <p:spPr bwMode="auto">
            <a:xfrm>
              <a:off x="2140" y="2008"/>
              <a:ext cx="847" cy="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 dirty="0"/>
                <a:t>Estimate of the regression</a:t>
              </a:r>
              <a:br>
                <a:rPr lang="en-US" altLang="en-US" sz="2000" dirty="0"/>
              </a:br>
              <a:r>
                <a:rPr lang="en-US" altLang="en-US" sz="2000" dirty="0"/>
                <a:t>intercept</a:t>
              </a:r>
              <a:endParaRPr lang="en-US" altLang="en-US" sz="2000" baseline="-25000" dirty="0"/>
            </a:p>
          </p:txBody>
        </p:sp>
        <p:sp>
          <p:nvSpPr>
            <p:cNvPr id="52" name="Rectangle 6"/>
            <p:cNvSpPr>
              <a:spLocks noChangeArrowheads="1"/>
            </p:cNvSpPr>
            <p:nvPr/>
          </p:nvSpPr>
          <p:spPr bwMode="auto">
            <a:xfrm>
              <a:off x="3161" y="2147"/>
              <a:ext cx="1776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 dirty="0"/>
                <a:t>Estimate of the regression slope</a:t>
              </a:r>
              <a:br>
                <a:rPr lang="en-US" altLang="en-US" sz="2000" dirty="0"/>
              </a:br>
              <a:endParaRPr lang="en-US" altLang="en-US" sz="2000" baseline="-25000" dirty="0"/>
            </a:p>
          </p:txBody>
        </p:sp>
        <p:sp>
          <p:nvSpPr>
            <p:cNvPr id="53" name="Line 7"/>
            <p:cNvSpPr>
              <a:spLocks noChangeShapeType="1"/>
            </p:cNvSpPr>
            <p:nvPr/>
          </p:nvSpPr>
          <p:spPr bwMode="auto">
            <a:xfrm>
              <a:off x="2400" y="2488"/>
              <a:ext cx="48" cy="288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4" name="Line 8"/>
            <p:cNvSpPr>
              <a:spLocks noChangeShapeType="1"/>
            </p:cNvSpPr>
            <p:nvPr/>
          </p:nvSpPr>
          <p:spPr bwMode="auto">
            <a:xfrm flipH="1">
              <a:off x="3408" y="2344"/>
              <a:ext cx="144" cy="48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5" name="Rectangle 9"/>
            <p:cNvSpPr>
              <a:spLocks noChangeArrowheads="1"/>
            </p:cNvSpPr>
            <p:nvPr/>
          </p:nvSpPr>
          <p:spPr bwMode="auto">
            <a:xfrm>
              <a:off x="676" y="2153"/>
              <a:ext cx="1290" cy="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 dirty="0"/>
                <a:t>Estimated  (or predicted) Y value for observation </a:t>
              </a:r>
              <a:r>
                <a:rPr lang="en-US" altLang="en-US" sz="2000" dirty="0" err="1"/>
                <a:t>i</a:t>
              </a:r>
              <a:endParaRPr lang="en-US" altLang="en-US" sz="2000" baseline="-25000" dirty="0"/>
            </a:p>
          </p:txBody>
        </p:sp>
        <p:sp>
          <p:nvSpPr>
            <p:cNvPr id="56" name="Line 10"/>
            <p:cNvSpPr>
              <a:spLocks noChangeShapeType="1"/>
            </p:cNvSpPr>
            <p:nvPr/>
          </p:nvSpPr>
          <p:spPr bwMode="auto">
            <a:xfrm>
              <a:off x="1344" y="2488"/>
              <a:ext cx="288" cy="288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7" name="Rectangle 11"/>
            <p:cNvSpPr>
              <a:spLocks noChangeArrowheads="1"/>
            </p:cNvSpPr>
            <p:nvPr/>
          </p:nvSpPr>
          <p:spPr bwMode="auto">
            <a:xfrm>
              <a:off x="4176" y="2584"/>
              <a:ext cx="1431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 dirty="0"/>
                <a:t>Value of X for observation </a:t>
              </a:r>
              <a:r>
                <a:rPr lang="en-US" altLang="en-US" sz="2000" dirty="0" err="1"/>
                <a:t>i</a:t>
              </a:r>
              <a:endParaRPr lang="en-US" altLang="en-US" sz="2000" dirty="0"/>
            </a:p>
          </p:txBody>
        </p:sp>
        <p:sp>
          <p:nvSpPr>
            <p:cNvPr id="58" name="Line 12"/>
            <p:cNvSpPr>
              <a:spLocks noChangeShapeType="1"/>
            </p:cNvSpPr>
            <p:nvPr/>
          </p:nvSpPr>
          <p:spPr bwMode="auto">
            <a:xfrm flipH="1">
              <a:off x="3840" y="2824"/>
              <a:ext cx="336" cy="9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dirty="0">
                <a:solidFill>
                  <a:schemeClr val="tx1"/>
                </a:solidFill>
                <a:cs typeface="+mn-cs"/>
              </a:rPr>
              <a:t>Simple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Regression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  <p:graphicFrame>
        <p:nvGraphicFramePr>
          <p:cNvPr id="2" name="Object 7"/>
          <p:cNvGraphicFramePr>
            <a:graphicFrameLocks noChangeAspect="1"/>
          </p:cNvGraphicFramePr>
          <p:nvPr/>
        </p:nvGraphicFramePr>
        <p:xfrm>
          <a:off x="2798167" y="1667322"/>
          <a:ext cx="4876800" cy="331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Chart" r:id="rId1" imgW="5244465" imgH="3568065" progId="Excel.Sheet.8">
                  <p:embed/>
                </p:oleObj>
              </mc:Choice>
              <mc:Fallback>
                <p:oleObj name="Chart" r:id="rId1" imgW="5244465" imgH="3568065" progId="Excel.Shee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8167" y="1667322"/>
                        <a:ext cx="4876800" cy="331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334701" y="4979789"/>
            <a:ext cx="184731" cy="461665"/>
          </a:xfrm>
          <a:prstGeom prst="rect">
            <a:avLst/>
          </a:prstGeom>
          <a:solidFill>
            <a:srgbClr val="FDE0BD"/>
          </a:solidFill>
          <a:ln w="12700" algn="ctr">
            <a:solidFill>
              <a:srgbClr val="000000"/>
            </a:solidFill>
            <a:miter lim="800000"/>
          </a:ln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5"/>
          <p:cNvSpPr txBox="1">
            <a:spLocks noChangeArrowheads="1"/>
          </p:cNvSpPr>
          <p:nvPr/>
        </p:nvSpPr>
        <p:spPr bwMode="auto">
          <a:xfrm>
            <a:off x="893167" y="1058515"/>
            <a:ext cx="8610600" cy="453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5342" tIns="42672" rIns="85342" bIns="42672" numCol="1" anchor="t" anchorCtr="0" compatLnSpc="1"/>
          <a:lstStyle>
            <a:lvl1pPr marL="320675" indent="-320675" algn="l" defTabSz="852805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A402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94055" indent="-268605" algn="l" defTabSz="852805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rgbClr val="FFFFFF"/>
                </a:solidFill>
                <a:latin typeface="+mn-lt"/>
                <a:cs typeface="+mn-cs"/>
              </a:defRPr>
            </a:lvl2pPr>
            <a:lvl3pPr marL="1068705" indent="-215900" algn="l" defTabSz="85280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+mn-lt"/>
                <a:cs typeface="+mn-cs"/>
              </a:defRPr>
            </a:lvl3pPr>
            <a:lvl4pPr marL="1494155" indent="-212725" algn="l" defTabSz="852805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rgbClr val="FFFFFF"/>
                </a:solidFill>
                <a:latin typeface="+mn-lt"/>
                <a:cs typeface="+mn-cs"/>
              </a:defRPr>
            </a:lvl4pPr>
            <a:lvl5pPr marL="1919605" indent="-212725" algn="l" defTabSz="852805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rgbClr val="FFFFFF"/>
                </a:solidFill>
                <a:latin typeface="+mn-lt"/>
                <a:cs typeface="+mn-cs"/>
              </a:defRPr>
            </a:lvl5pPr>
            <a:lvl6pPr marL="2376805" indent="-212725" algn="l" defTabSz="852805" rtl="0" fontAlgn="base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834005" indent="-212725" algn="l" defTabSz="852805" rtl="0" fontAlgn="base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3291205" indent="-212725" algn="l" defTabSz="852805" rtl="0" fontAlgn="base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748405" indent="-212725" algn="l" defTabSz="852805" rtl="0" fontAlgn="base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20675" marR="0" lvl="0" indent="-320675" algn="ctr" defTabSz="85280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EA402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House price model:  Scatter Plot and Prediction Line</a:t>
            </a:r>
            <a:endParaRPr kumimoji="0" lang="en-US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</p:txBody>
      </p:sp>
      <p:graphicFrame>
        <p:nvGraphicFramePr>
          <p:cNvPr id="5" name="Object 8"/>
          <p:cNvGraphicFramePr>
            <a:graphicFrameLocks noChangeAspect="1"/>
          </p:cNvGraphicFramePr>
          <p:nvPr/>
        </p:nvGraphicFramePr>
        <p:xfrm>
          <a:off x="2466882" y="5085903"/>
          <a:ext cx="5735638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Equation" r:id="rId3" imgW="3200400" imgH="203200" progId="Equation.3">
                  <p:embed/>
                </p:oleObj>
              </mc:Choice>
              <mc:Fallback>
                <p:oleObj name="Equation" r:id="rId3" imgW="3200400" imgH="203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6882" y="5085903"/>
                        <a:ext cx="5735638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Line 7"/>
          <p:cNvSpPr>
            <a:spLocks noChangeShapeType="1"/>
          </p:cNvSpPr>
          <p:nvPr/>
        </p:nvSpPr>
        <p:spPr bwMode="auto">
          <a:xfrm flipH="1">
            <a:off x="3407767" y="3038922"/>
            <a:ext cx="1676400" cy="76200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tr-TR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 8"/>
          <p:cNvSpPr/>
          <p:nvPr/>
        </p:nvSpPr>
        <p:spPr bwMode="auto">
          <a:xfrm>
            <a:off x="3026767" y="5020122"/>
            <a:ext cx="628650" cy="85725"/>
          </a:xfrm>
          <a:custGeom>
            <a:avLst/>
            <a:gdLst>
              <a:gd name="T0" fmla="*/ 0 w 396"/>
              <a:gd name="T1" fmla="*/ 2147483647 h 54"/>
              <a:gd name="T2" fmla="*/ 2147483647 w 396"/>
              <a:gd name="T3" fmla="*/ 0 h 54"/>
              <a:gd name="T4" fmla="*/ 2147483647 w 396"/>
              <a:gd name="T5" fmla="*/ 2147483647 h 54"/>
              <a:gd name="T6" fmla="*/ 0 60000 65536"/>
              <a:gd name="T7" fmla="*/ 0 60000 65536"/>
              <a:gd name="T8" fmla="*/ 0 60000 65536"/>
              <a:gd name="T9" fmla="*/ 0 w 396"/>
              <a:gd name="T10" fmla="*/ 0 h 54"/>
              <a:gd name="T11" fmla="*/ 396 w 396"/>
              <a:gd name="T12" fmla="*/ 54 h 5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96" h="54">
                <a:moveTo>
                  <a:pt x="0" y="48"/>
                </a:moveTo>
                <a:lnTo>
                  <a:pt x="204" y="0"/>
                </a:lnTo>
                <a:lnTo>
                  <a:pt x="396" y="54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tr-TR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7598767" y="2276922"/>
            <a:ext cx="1371600" cy="71755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Slope </a:t>
            </a:r>
            <a:endParaRPr kumimoji="0" lang="en-US" altLang="en-US" sz="20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= 0.10977</a:t>
            </a:r>
            <a:endParaRPr kumimoji="0" lang="en-US" altLang="en-US" sz="2000" b="0" i="0" u="none" strike="noStrike" kern="0" cap="none" spc="0" normalizeH="0" baseline="-2500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1655167" y="3877122"/>
            <a:ext cx="1219200" cy="70218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Intercept </a:t>
            </a:r>
            <a:endParaRPr kumimoji="0" lang="en-US" altLang="en-US" sz="20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defTabSz="914400" eaLnBrk="0" fontAlgn="base" latinLnBrk="0" hangingPunct="0">
              <a:lnSpc>
                <a:spcPct val="4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= 98.248  </a:t>
            </a:r>
            <a:endParaRPr kumimoji="0" lang="en-US" altLang="en-US" sz="20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 flipH="1">
            <a:off x="6608167" y="1591122"/>
            <a:ext cx="1676400" cy="76200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tr-TR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reeform 12"/>
          <p:cNvSpPr/>
          <p:nvPr/>
        </p:nvSpPr>
        <p:spPr bwMode="auto">
          <a:xfrm>
            <a:off x="6989167" y="2200722"/>
            <a:ext cx="184731" cy="461665"/>
          </a:xfrm>
          <a:custGeom>
            <a:avLst/>
            <a:gdLst>
              <a:gd name="T0" fmla="*/ 2147483647 w 384"/>
              <a:gd name="T1" fmla="*/ 2147483647 h 288"/>
              <a:gd name="T2" fmla="*/ 2147483647 w 384"/>
              <a:gd name="T3" fmla="*/ 2147483647 h 288"/>
              <a:gd name="T4" fmla="*/ 0 w 384"/>
              <a:gd name="T5" fmla="*/ 0 h 288"/>
              <a:gd name="T6" fmla="*/ 0 60000 65536"/>
              <a:gd name="T7" fmla="*/ 0 60000 65536"/>
              <a:gd name="T8" fmla="*/ 0 60000 65536"/>
              <a:gd name="T9" fmla="*/ 0 w 384"/>
              <a:gd name="T10" fmla="*/ 0 h 288"/>
              <a:gd name="T11" fmla="*/ 384 w 384"/>
              <a:gd name="T12" fmla="*/ 288 h 2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4" h="288">
                <a:moveTo>
                  <a:pt x="384" y="288"/>
                </a:moveTo>
                <a:cubicBezTo>
                  <a:pt x="272" y="288"/>
                  <a:pt x="160" y="288"/>
                  <a:pt x="96" y="240"/>
                </a:cubicBezTo>
                <a:cubicBezTo>
                  <a:pt x="32" y="192"/>
                  <a:pt x="16" y="96"/>
                  <a:pt x="0" y="0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tr-TR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reeform 13"/>
          <p:cNvSpPr/>
          <p:nvPr/>
        </p:nvSpPr>
        <p:spPr bwMode="auto">
          <a:xfrm>
            <a:off x="2874367" y="3839022"/>
            <a:ext cx="533400" cy="347365"/>
          </a:xfrm>
          <a:custGeom>
            <a:avLst/>
            <a:gdLst>
              <a:gd name="T0" fmla="*/ 0 w 480"/>
              <a:gd name="T1" fmla="*/ 2147483647 h 400"/>
              <a:gd name="T2" fmla="*/ 2147483647 w 480"/>
              <a:gd name="T3" fmla="*/ 2147483647 h 400"/>
              <a:gd name="T4" fmla="*/ 2147483647 w 480"/>
              <a:gd name="T5" fmla="*/ 0 h 400"/>
              <a:gd name="T6" fmla="*/ 0 60000 65536"/>
              <a:gd name="T7" fmla="*/ 0 60000 65536"/>
              <a:gd name="T8" fmla="*/ 0 60000 65536"/>
              <a:gd name="T9" fmla="*/ 0 w 480"/>
              <a:gd name="T10" fmla="*/ 0 h 400"/>
              <a:gd name="T11" fmla="*/ 480 w 480"/>
              <a:gd name="T12" fmla="*/ 400 h 4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0" h="400">
                <a:moveTo>
                  <a:pt x="0" y="384"/>
                </a:moveTo>
                <a:cubicBezTo>
                  <a:pt x="152" y="392"/>
                  <a:pt x="304" y="400"/>
                  <a:pt x="384" y="336"/>
                </a:cubicBezTo>
                <a:cubicBezTo>
                  <a:pt x="464" y="272"/>
                  <a:pt x="464" y="56"/>
                  <a:pt x="480" y="0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tr-TR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 descr="hous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67" y="1667322"/>
            <a:ext cx="1295400" cy="85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" name="Group 3"/>
          <p:cNvGraphicFramePr>
            <a:graphicFrameLocks noGrp="1"/>
          </p:cNvGraphicFramePr>
          <p:nvPr/>
        </p:nvGraphicFramePr>
        <p:xfrm>
          <a:off x="9297101" y="1667322"/>
          <a:ext cx="2819400" cy="3981606"/>
        </p:xfrm>
        <a:graphic>
          <a:graphicData uri="http://schemas.openxmlformats.org/drawingml/2006/table">
            <a:tbl>
              <a:tblPr/>
              <a:tblGrid>
                <a:gridCol w="1409700"/>
                <a:gridCol w="1409700"/>
              </a:tblGrid>
              <a:tr h="777740">
                <a:tc>
                  <a:txBody>
                    <a:bodyPr/>
                    <a:lstStyle/>
                    <a:p>
                      <a:pPr marL="0" marR="0" lvl="0" indent="0" algn="ctr" defTabSz="85280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House Price in $1000s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852805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(y)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9" marB="4571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DA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80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Square Feet 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852805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(x)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9" marB="4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DAF7"/>
                    </a:solidFill>
                  </a:tcPr>
                </a:tc>
              </a:tr>
              <a:tr h="319998">
                <a:tc>
                  <a:txBody>
                    <a:bodyPr/>
                    <a:lstStyle/>
                    <a:p>
                      <a:pPr marL="0" marR="0" lvl="0" indent="0" algn="ctr" defTabSz="85280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245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9" marB="457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80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1400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20619">
                <a:tc>
                  <a:txBody>
                    <a:bodyPr/>
                    <a:lstStyle/>
                    <a:p>
                      <a:pPr marL="0" marR="0" lvl="0" indent="0" algn="ctr" defTabSz="85280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312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9" marB="457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80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1600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20619">
                <a:tc>
                  <a:txBody>
                    <a:bodyPr/>
                    <a:lstStyle/>
                    <a:p>
                      <a:pPr marL="0" marR="0" lvl="0" indent="0" algn="ctr" defTabSz="85280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279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9" marB="457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80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1700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19998">
                <a:tc>
                  <a:txBody>
                    <a:bodyPr/>
                    <a:lstStyle/>
                    <a:p>
                      <a:pPr marL="0" marR="0" lvl="0" indent="0" algn="ctr" defTabSz="85280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308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9" marB="457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80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1875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20619">
                <a:tc>
                  <a:txBody>
                    <a:bodyPr/>
                    <a:lstStyle/>
                    <a:p>
                      <a:pPr marL="0" marR="0" lvl="0" indent="0" algn="ctr" defTabSz="85280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199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9" marB="457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80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1100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19998">
                <a:tc>
                  <a:txBody>
                    <a:bodyPr/>
                    <a:lstStyle/>
                    <a:p>
                      <a:pPr marL="0" marR="0" lvl="0" indent="0" algn="ctr" defTabSz="85280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219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9" marB="457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80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1550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20619">
                <a:tc>
                  <a:txBody>
                    <a:bodyPr/>
                    <a:lstStyle/>
                    <a:p>
                      <a:pPr marL="0" marR="0" lvl="0" indent="0" algn="ctr" defTabSz="85280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405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9" marB="457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80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2350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20619">
                <a:tc>
                  <a:txBody>
                    <a:bodyPr/>
                    <a:lstStyle/>
                    <a:p>
                      <a:pPr marL="0" marR="0" lvl="0" indent="0" algn="ctr" defTabSz="85280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324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9" marB="457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80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2450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19998">
                <a:tc>
                  <a:txBody>
                    <a:bodyPr/>
                    <a:lstStyle/>
                    <a:p>
                      <a:pPr marL="0" marR="0" lvl="0" indent="0" algn="ctr" defTabSz="85280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319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9" marB="457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80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1425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20619">
                <a:tc>
                  <a:txBody>
                    <a:bodyPr/>
                    <a:lstStyle/>
                    <a:p>
                      <a:pPr marL="0" marR="0" lvl="0" indent="0" algn="ctr" defTabSz="85280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255</a:t>
                      </a:r>
                      <a:endParaRPr kumimoji="0" lang="en-U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9" marB="457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805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1700</a:t>
                      </a:r>
                      <a:endParaRPr kumimoji="0" 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dirty="0">
                <a:solidFill>
                  <a:schemeClr val="tx1"/>
                </a:solidFill>
                <a:cs typeface="+mn-cs"/>
              </a:rPr>
              <a:t>Simple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Regression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457199" y="1676400"/>
            <a:ext cx="9713387" cy="914400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miter lim="800000"/>
          </a:ln>
        </p:spPr>
        <p:txBody>
          <a:bodyPr wrap="squar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2819400" y="1905000"/>
            <a:ext cx="2049614" cy="457200"/>
          </a:xfrm>
          <a:prstGeom prst="rect">
            <a:avLst/>
          </a:prstGeom>
          <a:solidFill>
            <a:srgbClr val="C7DAF7"/>
          </a:solidFill>
          <a:ln w="12700" algn="ctr">
            <a:solidFill>
              <a:schemeClr val="tx1"/>
            </a:solidFill>
            <a:miter lim="800000"/>
          </a:ln>
        </p:spPr>
        <p:txBody>
          <a:bodyPr wrap="squar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16" name="Rectangle 5"/>
          <p:cNvSpPr>
            <a:spLocks noGrp="1" noChangeArrowheads="1"/>
          </p:cNvSpPr>
          <p:nvPr>
            <p:ph idx="1"/>
          </p:nvPr>
        </p:nvSpPr>
        <p:spPr>
          <a:xfrm>
            <a:off x="609521" y="3112405"/>
            <a:ext cx="10742190" cy="2056142"/>
          </a:xfrm>
        </p:spPr>
        <p:txBody>
          <a:bodyPr wrap="square">
            <a:spAutoFit/>
          </a:bodyPr>
          <a:lstStyle/>
          <a:p>
            <a:pPr eaLnBrk="1" hangingPunct="1">
              <a:lnSpc>
                <a:spcPct val="110000"/>
              </a:lnSpc>
              <a:spcBef>
                <a:spcPct val="4000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dirty="0"/>
              <a:t>b</a:t>
            </a:r>
            <a:r>
              <a:rPr lang="en-US" altLang="en-US" baseline="-25000" dirty="0"/>
              <a:t>0</a:t>
            </a:r>
            <a:r>
              <a:rPr lang="en-US" altLang="en-US" dirty="0"/>
              <a:t> is the estimated mean value of Y when the value of X is zero (if X = 0 is in the range of observed X values)</a:t>
            </a:r>
            <a:endParaRPr lang="en-US" altLang="en-US" dirty="0"/>
          </a:p>
          <a:p>
            <a:pPr eaLnBrk="1" hangingPunct="1">
              <a:lnSpc>
                <a:spcPct val="110000"/>
              </a:lnSpc>
              <a:spcBef>
                <a:spcPct val="4000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dirty="0"/>
              <a:t>Because a house cannot have a square footage of 0, b</a:t>
            </a:r>
            <a:r>
              <a:rPr lang="en-US" altLang="en-US" baseline="-25000" dirty="0"/>
              <a:t>0</a:t>
            </a:r>
            <a:r>
              <a:rPr lang="en-US" altLang="en-US" dirty="0"/>
              <a:t> has no practical application</a:t>
            </a:r>
            <a:endParaRPr lang="en-US" altLang="en-US" dirty="0"/>
          </a:p>
        </p:txBody>
      </p:sp>
      <p:graphicFrame>
        <p:nvGraphicFramePr>
          <p:cNvPr id="17" name="Object 7"/>
          <p:cNvGraphicFramePr>
            <a:graphicFrameLocks noChangeAspect="1"/>
          </p:cNvGraphicFramePr>
          <p:nvPr/>
        </p:nvGraphicFramePr>
        <p:xfrm>
          <a:off x="533400" y="1905000"/>
          <a:ext cx="9356932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Equation" r:id="rId1" imgW="3200400" imgH="203200" progId="Equation.3">
                  <p:embed/>
                </p:oleObj>
              </mc:Choice>
              <mc:Fallback>
                <p:oleObj name="Equation" r:id="rId1" imgW="3200400" imgH="203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905000"/>
                        <a:ext cx="9356932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Freeform 7"/>
          <p:cNvSpPr/>
          <p:nvPr/>
        </p:nvSpPr>
        <p:spPr bwMode="auto">
          <a:xfrm>
            <a:off x="1219200" y="1828800"/>
            <a:ext cx="735188" cy="85725"/>
          </a:xfrm>
          <a:custGeom>
            <a:avLst/>
            <a:gdLst>
              <a:gd name="T0" fmla="*/ 0 w 396"/>
              <a:gd name="T1" fmla="*/ 2147483647 h 54"/>
              <a:gd name="T2" fmla="*/ 2147483647 w 396"/>
              <a:gd name="T3" fmla="*/ 0 h 54"/>
              <a:gd name="T4" fmla="*/ 2147483647 w 396"/>
              <a:gd name="T5" fmla="*/ 2147483647 h 54"/>
              <a:gd name="T6" fmla="*/ 0 60000 65536"/>
              <a:gd name="T7" fmla="*/ 0 60000 65536"/>
              <a:gd name="T8" fmla="*/ 0 60000 65536"/>
              <a:gd name="T9" fmla="*/ 0 w 396"/>
              <a:gd name="T10" fmla="*/ 0 h 54"/>
              <a:gd name="T11" fmla="*/ 396 w 396"/>
              <a:gd name="T12" fmla="*/ 54 h 5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96" h="54">
                <a:moveTo>
                  <a:pt x="0" y="48"/>
                </a:moveTo>
                <a:lnTo>
                  <a:pt x="204" y="0"/>
                </a:lnTo>
                <a:lnTo>
                  <a:pt x="396" y="54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tr-TR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dirty="0">
                <a:solidFill>
                  <a:schemeClr val="tx1"/>
                </a:solidFill>
                <a:cs typeface="+mn-cs"/>
              </a:rPr>
              <a:t>Simple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Regression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idx="1"/>
          </p:nvPr>
        </p:nvSpPr>
        <p:spPr>
          <a:xfrm>
            <a:off x="609600" y="2674938"/>
            <a:ext cx="11462270" cy="1955409"/>
          </a:xfrm>
        </p:spPr>
        <p:txBody>
          <a:bodyPr wrap="square">
            <a:spAutoFit/>
          </a:bodyPr>
          <a:lstStyle/>
          <a:p>
            <a:pPr eaLnBrk="1" hangingPunct="1">
              <a:lnSpc>
                <a:spcPct val="110000"/>
              </a:lnSpc>
              <a:spcBef>
                <a:spcPct val="4000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sz="3200" dirty="0"/>
              <a:t>b</a:t>
            </a:r>
            <a:r>
              <a:rPr lang="en-US" altLang="en-US" sz="3200" baseline="-25000" dirty="0"/>
              <a:t>1</a:t>
            </a:r>
            <a:r>
              <a:rPr lang="en-US" altLang="en-US" sz="3200" dirty="0"/>
              <a:t> estimates the change in the mean value of Y as a result of a one-unit increase in X</a:t>
            </a:r>
            <a:endParaRPr lang="en-US" altLang="en-US" sz="3200" dirty="0"/>
          </a:p>
          <a:p>
            <a:pPr lvl="1" eaLnBrk="1" hangingPunct="1">
              <a:lnSpc>
                <a:spcPct val="110000"/>
              </a:lnSpc>
              <a:spcBef>
                <a:spcPct val="40000"/>
              </a:spcBef>
            </a:pPr>
            <a:r>
              <a:rPr lang="en-US" altLang="en-US" dirty="0"/>
              <a:t>Here, </a:t>
            </a:r>
            <a:r>
              <a:rPr lang="en-US" altLang="en-US" dirty="0">
                <a:highlight>
                  <a:srgbClr val="FFFF00"/>
                </a:highlight>
              </a:rPr>
              <a:t>b</a:t>
            </a:r>
            <a:r>
              <a:rPr lang="en-US" altLang="en-US" baseline="-25000" dirty="0">
                <a:highlight>
                  <a:srgbClr val="FFFF00"/>
                </a:highlight>
              </a:rPr>
              <a:t>1</a:t>
            </a:r>
            <a:r>
              <a:rPr lang="en-US" altLang="en-US" dirty="0">
                <a:highlight>
                  <a:srgbClr val="FFFF00"/>
                </a:highlight>
              </a:rPr>
              <a:t> = 0.10977 </a:t>
            </a:r>
            <a:r>
              <a:rPr lang="en-US" altLang="en-US" dirty="0"/>
              <a:t>tells us that the mean value of a house increases by .10977($1000) = $109.77, on average, for each additional one square foot of size</a:t>
            </a:r>
            <a:endParaRPr lang="en-US" alt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054646" y="1288330"/>
            <a:ext cx="8305800" cy="914400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miter lim="800000"/>
          </a:ln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5398046" y="1516930"/>
            <a:ext cx="1524000" cy="457200"/>
          </a:xfrm>
          <a:prstGeom prst="rect">
            <a:avLst/>
          </a:prstGeom>
          <a:solidFill>
            <a:srgbClr val="C7DAF7"/>
          </a:solidFill>
          <a:ln w="12700" algn="ctr">
            <a:solidFill>
              <a:schemeClr val="tx1"/>
            </a:solidFill>
            <a:miter lim="800000"/>
          </a:ln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graphicFrame>
        <p:nvGraphicFramePr>
          <p:cNvPr id="12" name="Object 7"/>
          <p:cNvGraphicFramePr>
            <a:graphicFrameLocks noChangeAspect="1"/>
          </p:cNvGraphicFramePr>
          <p:nvPr/>
        </p:nvGraphicFramePr>
        <p:xfrm>
          <a:off x="1130846" y="1510580"/>
          <a:ext cx="8001000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Equation" r:id="rId1" imgW="3200400" imgH="203200" progId="Equation.3">
                  <p:embed/>
                </p:oleObj>
              </mc:Choice>
              <mc:Fallback>
                <p:oleObj name="Equation" r:id="rId1" imgW="3200400" imgH="203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0846" y="1510580"/>
                        <a:ext cx="8001000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7"/>
          <p:cNvSpPr/>
          <p:nvPr/>
        </p:nvSpPr>
        <p:spPr bwMode="auto">
          <a:xfrm>
            <a:off x="1816646" y="1440730"/>
            <a:ext cx="628650" cy="85725"/>
          </a:xfrm>
          <a:custGeom>
            <a:avLst/>
            <a:gdLst>
              <a:gd name="T0" fmla="*/ 0 w 396"/>
              <a:gd name="T1" fmla="*/ 2147483647 h 54"/>
              <a:gd name="T2" fmla="*/ 2147483647 w 396"/>
              <a:gd name="T3" fmla="*/ 0 h 54"/>
              <a:gd name="T4" fmla="*/ 2147483647 w 396"/>
              <a:gd name="T5" fmla="*/ 2147483647 h 54"/>
              <a:gd name="T6" fmla="*/ 0 60000 65536"/>
              <a:gd name="T7" fmla="*/ 0 60000 65536"/>
              <a:gd name="T8" fmla="*/ 0 60000 65536"/>
              <a:gd name="T9" fmla="*/ 0 w 396"/>
              <a:gd name="T10" fmla="*/ 0 h 54"/>
              <a:gd name="T11" fmla="*/ 396 w 396"/>
              <a:gd name="T12" fmla="*/ 54 h 5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96" h="54">
                <a:moveTo>
                  <a:pt x="0" y="48"/>
                </a:moveTo>
                <a:lnTo>
                  <a:pt x="204" y="0"/>
                </a:lnTo>
                <a:lnTo>
                  <a:pt x="396" y="54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tr-TR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dirty="0" err="1">
                <a:solidFill>
                  <a:schemeClr val="tx1"/>
                </a:solidFill>
                <a:cs typeface="+mn-cs"/>
              </a:rPr>
              <a:t>Example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/>
        </p:nvGraphicFramePr>
        <p:xfrm>
          <a:off x="1143000" y="2895600"/>
          <a:ext cx="6324600" cy="230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Equation" r:id="rId1" imgW="2438400" imgH="876300" progId="Equation.3">
                  <p:embed/>
                </p:oleObj>
              </mc:Choice>
              <mc:Fallback>
                <p:oleObj name="Equation" r:id="rId1" imgW="2438400" imgH="876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895600"/>
                        <a:ext cx="6324600" cy="23050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Freeform 4"/>
          <p:cNvSpPr/>
          <p:nvPr/>
        </p:nvSpPr>
        <p:spPr bwMode="auto">
          <a:xfrm>
            <a:off x="1905000" y="2895600"/>
            <a:ext cx="628650" cy="85725"/>
          </a:xfrm>
          <a:custGeom>
            <a:avLst/>
            <a:gdLst>
              <a:gd name="T0" fmla="*/ 0 w 396"/>
              <a:gd name="T1" fmla="*/ 2147483647 h 54"/>
              <a:gd name="T2" fmla="*/ 2147483647 w 396"/>
              <a:gd name="T3" fmla="*/ 0 h 54"/>
              <a:gd name="T4" fmla="*/ 2147483647 w 396"/>
              <a:gd name="T5" fmla="*/ 2147483647 h 54"/>
              <a:gd name="T6" fmla="*/ 0 60000 65536"/>
              <a:gd name="T7" fmla="*/ 0 60000 65536"/>
              <a:gd name="T8" fmla="*/ 0 60000 65536"/>
              <a:gd name="T9" fmla="*/ 0 w 396"/>
              <a:gd name="T10" fmla="*/ 0 h 54"/>
              <a:gd name="T11" fmla="*/ 396 w 396"/>
              <a:gd name="T12" fmla="*/ 54 h 5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96" h="54">
                <a:moveTo>
                  <a:pt x="0" y="48"/>
                </a:moveTo>
                <a:lnTo>
                  <a:pt x="204" y="0"/>
                </a:lnTo>
                <a:lnTo>
                  <a:pt x="396" y="54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tr-TR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054646" y="1561174"/>
            <a:ext cx="9371093" cy="536044"/>
          </a:xfrm>
          <a:prstGeom prst="rect">
            <a:avLst/>
          </a:prstGeom>
          <a:solidFill>
            <a:srgbClr val="FDE0BD"/>
          </a:solidFill>
          <a:ln w="12700">
            <a:solidFill>
              <a:schemeClr val="tx1"/>
            </a:solidFill>
            <a:miter lim="800000"/>
          </a:ln>
        </p:spPr>
        <p:txBody>
          <a:bodyPr wrap="square"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900" dirty="0"/>
              <a:t>Predict the price for a house with 2000 square feet:</a:t>
            </a:r>
            <a:endParaRPr lang="en-US" altLang="en-US" sz="2900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33400" y="5257800"/>
            <a:ext cx="7162800" cy="984250"/>
          </a:xfrm>
          <a:prstGeom prst="rect">
            <a:avLst/>
          </a:prstGeom>
          <a:solidFill>
            <a:srgbClr val="C7DAF7"/>
          </a:solidFill>
          <a:ln w="12700">
            <a:solidFill>
              <a:schemeClr val="tx1"/>
            </a:solidFill>
            <a:miter lim="800000"/>
          </a:ln>
        </p:spPr>
        <p:txBody>
          <a:bodyPr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900"/>
              <a:t>The predicted price for a house with 2000 square feet is 317.85($1,000s) = $317,850</a:t>
            </a:r>
            <a:endParaRPr lang="en-US" altLang="en-US" sz="29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dirty="0" err="1">
                <a:solidFill>
                  <a:schemeClr val="tx1"/>
                </a:solidFill>
                <a:cs typeface="+mn-cs"/>
              </a:rPr>
              <a:t>Performance</a:t>
            </a:r>
            <a:r>
              <a:rPr lang="tr-TR" altLang="tr-TR" dirty="0">
                <a:solidFill>
                  <a:schemeClr val="tx1"/>
                </a:solidFill>
                <a:cs typeface="+mn-cs"/>
              </a:rPr>
              <a:t>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Metrics</a:t>
            </a:r>
            <a:r>
              <a:rPr lang="tr-TR" altLang="tr-TR" dirty="0">
                <a:solidFill>
                  <a:schemeClr val="tx1"/>
                </a:solidFill>
                <a:cs typeface="+mn-cs"/>
              </a:rPr>
              <a:t>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for</a:t>
            </a:r>
            <a:r>
              <a:rPr lang="tr-TR" altLang="tr-TR" dirty="0">
                <a:solidFill>
                  <a:schemeClr val="tx1"/>
                </a:solidFill>
                <a:cs typeface="+mn-cs"/>
              </a:rPr>
              <a:t>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Regression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1961" y="2328704"/>
            <a:ext cx="2324100" cy="600075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73" y="962818"/>
            <a:ext cx="3543300" cy="800100"/>
          </a:xfrm>
          <a:prstGeom prst="rect">
            <a:avLst/>
          </a:prstGeom>
        </p:spPr>
      </p:pic>
      <p:pic>
        <p:nvPicPr>
          <p:cNvPr id="14" name="Resim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61" y="1702516"/>
            <a:ext cx="2676525" cy="619125"/>
          </a:xfrm>
          <a:prstGeom prst="rect">
            <a:avLst/>
          </a:prstGeom>
        </p:spPr>
      </p:pic>
      <p:pic>
        <p:nvPicPr>
          <p:cNvPr id="16" name="Resim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35" y="3037920"/>
            <a:ext cx="3609975" cy="590550"/>
          </a:xfrm>
          <a:prstGeom prst="rect">
            <a:avLst/>
          </a:prstGeom>
        </p:spPr>
      </p:pic>
      <p:pic>
        <p:nvPicPr>
          <p:cNvPr id="18" name="Resim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9142" y="1340565"/>
            <a:ext cx="3771900" cy="1343025"/>
          </a:xfrm>
          <a:prstGeom prst="rect">
            <a:avLst/>
          </a:prstGeom>
        </p:spPr>
      </p:pic>
      <p:pic>
        <p:nvPicPr>
          <p:cNvPr id="20" name="Resim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5166" y="3335418"/>
            <a:ext cx="4819650" cy="1276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dirty="0" err="1">
                <a:solidFill>
                  <a:schemeClr val="tx1"/>
                </a:solidFill>
              </a:rPr>
              <a:t>Performance</a:t>
            </a:r>
            <a:r>
              <a:rPr lang="tr-TR" altLang="tr-TR" dirty="0">
                <a:solidFill>
                  <a:schemeClr val="tx1"/>
                </a:solidFill>
              </a:rPr>
              <a:t> </a:t>
            </a:r>
            <a:r>
              <a:rPr lang="tr-TR" altLang="tr-TR" dirty="0" err="1">
                <a:solidFill>
                  <a:schemeClr val="tx1"/>
                </a:solidFill>
              </a:rPr>
              <a:t>Metrics</a:t>
            </a:r>
            <a:r>
              <a:rPr lang="tr-TR" altLang="tr-TR" dirty="0">
                <a:solidFill>
                  <a:schemeClr val="tx1"/>
                </a:solidFill>
              </a:rPr>
              <a:t> </a:t>
            </a:r>
            <a:r>
              <a:rPr lang="tr-TR" altLang="tr-TR" dirty="0" err="1">
                <a:solidFill>
                  <a:schemeClr val="tx1"/>
                </a:solidFill>
              </a:rPr>
              <a:t>for</a:t>
            </a:r>
            <a:r>
              <a:rPr lang="tr-TR" altLang="tr-TR" dirty="0">
                <a:solidFill>
                  <a:schemeClr val="tx1"/>
                </a:solidFill>
              </a:rPr>
              <a:t> </a:t>
            </a:r>
            <a:r>
              <a:rPr lang="tr-TR" altLang="tr-TR" dirty="0" err="1">
                <a:solidFill>
                  <a:schemeClr val="tx1"/>
                </a:solidFill>
              </a:rPr>
              <a:t>Regression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3078" y="1125538"/>
            <a:ext cx="6984776" cy="5351971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74" y="2321793"/>
            <a:ext cx="4324686" cy="1479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dirty="0" err="1">
                <a:solidFill>
                  <a:schemeClr val="tx1"/>
                </a:solidFill>
              </a:rPr>
              <a:t>Performance</a:t>
            </a:r>
            <a:r>
              <a:rPr lang="tr-TR" altLang="tr-TR" dirty="0">
                <a:solidFill>
                  <a:schemeClr val="tx1"/>
                </a:solidFill>
              </a:rPr>
              <a:t> </a:t>
            </a:r>
            <a:r>
              <a:rPr lang="tr-TR" altLang="tr-TR" dirty="0" err="1">
                <a:solidFill>
                  <a:schemeClr val="tx1"/>
                </a:solidFill>
              </a:rPr>
              <a:t>Metrics</a:t>
            </a:r>
            <a:r>
              <a:rPr lang="tr-TR" altLang="tr-TR" dirty="0">
                <a:solidFill>
                  <a:schemeClr val="tx1"/>
                </a:solidFill>
              </a:rPr>
              <a:t> </a:t>
            </a:r>
            <a:r>
              <a:rPr lang="tr-TR" altLang="tr-TR" dirty="0" err="1">
                <a:solidFill>
                  <a:schemeClr val="tx1"/>
                </a:solidFill>
              </a:rPr>
              <a:t>for</a:t>
            </a:r>
            <a:r>
              <a:rPr lang="tr-TR" altLang="tr-TR" dirty="0">
                <a:solidFill>
                  <a:schemeClr val="tx1"/>
                </a:solidFill>
              </a:rPr>
              <a:t> </a:t>
            </a:r>
            <a:r>
              <a:rPr lang="tr-TR" altLang="tr-TR" dirty="0" err="1">
                <a:solidFill>
                  <a:schemeClr val="tx1"/>
                </a:solidFill>
              </a:rPr>
              <a:t>Regression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4806" y="1125538"/>
            <a:ext cx="5257800" cy="2038350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846" y="3861842"/>
            <a:ext cx="4124325" cy="1704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574" y="189434"/>
            <a:ext cx="10361851" cy="1470365"/>
          </a:xfrm>
        </p:spPr>
        <p:txBody>
          <a:bodyPr/>
          <a:lstStyle/>
          <a:p>
            <a:r>
              <a:rPr lang="tr-TR" dirty="0"/>
              <a:t>Machine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Karan Kathpalia</a:t>
            </a:r>
            <a:endParaRPr lang="en-US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1809" y="1485578"/>
            <a:ext cx="6606793" cy="2214266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798" y="3874290"/>
            <a:ext cx="6871410" cy="22142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dirty="0" err="1">
                <a:solidFill>
                  <a:schemeClr val="tx1"/>
                </a:solidFill>
              </a:rPr>
              <a:t>Performance</a:t>
            </a:r>
            <a:r>
              <a:rPr lang="tr-TR" altLang="tr-TR" dirty="0">
                <a:solidFill>
                  <a:schemeClr val="tx1"/>
                </a:solidFill>
              </a:rPr>
              <a:t> </a:t>
            </a:r>
            <a:r>
              <a:rPr lang="tr-TR" altLang="tr-TR" dirty="0" err="1">
                <a:solidFill>
                  <a:schemeClr val="tx1"/>
                </a:solidFill>
              </a:rPr>
              <a:t>Metrics</a:t>
            </a:r>
            <a:r>
              <a:rPr lang="tr-TR" altLang="tr-TR" dirty="0">
                <a:solidFill>
                  <a:schemeClr val="tx1"/>
                </a:solidFill>
              </a:rPr>
              <a:t> </a:t>
            </a:r>
            <a:r>
              <a:rPr lang="tr-TR" altLang="tr-TR" dirty="0" err="1">
                <a:solidFill>
                  <a:schemeClr val="tx1"/>
                </a:solidFill>
              </a:rPr>
              <a:t>for</a:t>
            </a:r>
            <a:r>
              <a:rPr lang="tr-TR" altLang="tr-TR" dirty="0">
                <a:solidFill>
                  <a:schemeClr val="tx1"/>
                </a:solidFill>
              </a:rPr>
              <a:t> </a:t>
            </a:r>
            <a:r>
              <a:rPr lang="tr-TR" altLang="tr-TR" dirty="0" err="1">
                <a:solidFill>
                  <a:schemeClr val="tx1"/>
                </a:solidFill>
              </a:rPr>
              <a:t>Regression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4806" y="1125538"/>
            <a:ext cx="5257800" cy="2038350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846" y="3861842"/>
            <a:ext cx="4124325" cy="1704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dirty="0">
                <a:solidFill>
                  <a:schemeClr val="tx1"/>
                </a:solidFill>
                <a:cs typeface="+mn-cs"/>
              </a:rPr>
              <a:t>Simple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Regression</a:t>
            </a:r>
            <a:r>
              <a:rPr lang="tr-TR" altLang="tr-TR" dirty="0">
                <a:solidFill>
                  <a:schemeClr val="tx1"/>
                </a:solidFill>
                <a:cs typeface="+mn-cs"/>
              </a:rPr>
              <a:t>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Cost</a:t>
            </a:r>
            <a:r>
              <a:rPr lang="tr-TR" altLang="tr-TR" dirty="0">
                <a:solidFill>
                  <a:schemeClr val="tx1"/>
                </a:solidFill>
                <a:cs typeface="+mn-cs"/>
              </a:rPr>
              <a:t>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Function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9222" y="2315047"/>
            <a:ext cx="2324100" cy="600075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63" y="2315047"/>
            <a:ext cx="3543300" cy="800100"/>
          </a:xfrm>
          <a:prstGeom prst="rect">
            <a:avLst/>
          </a:prstGeom>
        </p:spPr>
      </p:pic>
      <p:pic>
        <p:nvPicPr>
          <p:cNvPr id="14" name="Resim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14" y="3259224"/>
            <a:ext cx="2676525" cy="619125"/>
          </a:xfrm>
          <a:prstGeom prst="rect">
            <a:avLst/>
          </a:prstGeom>
        </p:spPr>
      </p:pic>
      <p:pic>
        <p:nvPicPr>
          <p:cNvPr id="16" name="Resim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182" y="3287799"/>
            <a:ext cx="3609975" cy="590550"/>
          </a:xfrm>
          <a:prstGeom prst="rect">
            <a:avLst/>
          </a:prstGeom>
        </p:spPr>
      </p:pic>
      <p:sp>
        <p:nvSpPr>
          <p:cNvPr id="3" name="Metin kutusu 2"/>
          <p:cNvSpPr txBox="1"/>
          <p:nvPr/>
        </p:nvSpPr>
        <p:spPr>
          <a:xfrm>
            <a:off x="606863" y="1021816"/>
            <a:ext cx="109713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A Cost Function is used to measure just how wrong the model is in finding a relation </a:t>
            </a:r>
            <a:br>
              <a:rPr lang="tr-TR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</a:br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between</a:t>
            </a:r>
            <a:r>
              <a:rPr lang="tr-TR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the input and output. </a:t>
            </a:r>
            <a:endParaRPr lang="tr-TR" b="0" i="0" dirty="0">
              <a:solidFill>
                <a:srgbClr val="51565E"/>
              </a:solidFill>
              <a:effectLst/>
              <a:latin typeface="Roboto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It tells you how badly your model is behaving/predicting</a:t>
            </a:r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422215" y="5596213"/>
            <a:ext cx="4787977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65" dirty="0"/>
              <a:t>How to choose     ‘s ?</a:t>
            </a:r>
            <a:endParaRPr lang="en-US" sz="4265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341" y="4039315"/>
            <a:ext cx="4502188" cy="6264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516" y="4822298"/>
            <a:ext cx="420765" cy="5376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9520" y="3924885"/>
            <a:ext cx="2754280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65" dirty="0"/>
              <a:t>Hypothesis:</a:t>
            </a:r>
            <a:endParaRPr lang="en-US" sz="4265" dirty="0"/>
          </a:p>
        </p:txBody>
      </p:sp>
      <p:sp>
        <p:nvSpPr>
          <p:cNvPr id="11" name="TextBox 10"/>
          <p:cNvSpPr txBox="1"/>
          <p:nvPr/>
        </p:nvSpPr>
        <p:spPr>
          <a:xfrm>
            <a:off x="1907013" y="4775802"/>
            <a:ext cx="3896964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65" dirty="0"/>
              <a:t>‘s:      Parameters</a:t>
            </a:r>
            <a:endParaRPr lang="en-US" sz="4265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863" y="5736579"/>
            <a:ext cx="420765" cy="537645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4367014" y="868983"/>
          <a:ext cx="7111074" cy="309871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187722"/>
                <a:gridCol w="3923352"/>
              </a:tblGrid>
              <a:tr h="609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u="none" strike="noStrike" dirty="0">
                          <a:effectLst/>
                        </a:rPr>
                        <a:t>Size in</a:t>
                      </a:r>
                      <a:r>
                        <a:rPr lang="en-US" sz="3200" b="1" u="none" strike="noStrike" baseline="0" dirty="0">
                          <a:effectLst/>
                        </a:rPr>
                        <a:t> </a:t>
                      </a:r>
                      <a:r>
                        <a:rPr lang="en-US" sz="3200" b="1" u="none" strike="noStrike" dirty="0">
                          <a:effectLst/>
                        </a:rPr>
                        <a:t>feet</a:t>
                      </a:r>
                      <a:r>
                        <a:rPr lang="en-US" sz="3200" b="1" u="none" strike="noStrike" baseline="30000" dirty="0">
                          <a:effectLst/>
                        </a:rPr>
                        <a:t>2</a:t>
                      </a:r>
                      <a:r>
                        <a:rPr lang="en-US" sz="3200" b="1" u="none" strike="noStrike" dirty="0">
                          <a:effectLst/>
                        </a:rPr>
                        <a:t> (</a:t>
                      </a:r>
                      <a:r>
                        <a:rPr lang="en-US" sz="3200" b="0" u="none" strike="noStrike" dirty="0">
                          <a:effectLst/>
                        </a:rPr>
                        <a:t>x</a:t>
                      </a:r>
                      <a:r>
                        <a:rPr lang="en-US" sz="3200" b="1" u="none" strike="noStrike" dirty="0">
                          <a:effectLst/>
                        </a:rPr>
                        <a:t>)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10159" marR="10159" marT="1015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u="none" strike="noStrike" dirty="0">
                          <a:effectLst/>
                        </a:rPr>
                        <a:t>Price ($) in 1000's (</a:t>
                      </a:r>
                      <a:r>
                        <a:rPr lang="en-US" sz="3200" b="0" u="none" strike="noStrike" dirty="0">
                          <a:effectLst/>
                        </a:rPr>
                        <a:t>y</a:t>
                      </a:r>
                      <a:r>
                        <a:rPr lang="en-US" sz="3200" b="1" u="none" strike="noStrike" dirty="0">
                          <a:effectLst/>
                        </a:rPr>
                        <a:t>)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10159" marR="10159" marT="10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77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2104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10159" marR="10159" marT="10159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460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10159" marR="10159" marT="101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977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1416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10159" marR="10159" marT="10159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232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10159" marR="10159" marT="101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977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1534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10159" marR="10159" marT="10159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315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10159" marR="10159" marT="101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977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852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10159" marR="10159" marT="10159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178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10159" marR="10159" marT="101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977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…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10159" marR="10159" marT="10159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…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/>
                      </a:endParaRPr>
                    </a:p>
                  </a:txBody>
                  <a:tcPr marL="10159" marR="10159" marT="101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95680" rtl="0" eaLnBrk="1" latinLnBrk="1" hangingPunct="1">
              <a:spcBef>
                <a:spcPct val="0"/>
              </a:spcBef>
              <a:buNone/>
              <a:defRPr lang="ko-KR" altLang="en-US" sz="3800" kern="1200">
                <a:solidFill>
                  <a:sysClr val="windowText" lastClr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j-cs"/>
              </a:defRPr>
            </a:lvl1pPr>
          </a:lstStyle>
          <a:p>
            <a:r>
              <a:rPr lang="tr-TR" altLang="tr-TR">
                <a:solidFill>
                  <a:schemeClr val="tx1"/>
                </a:solidFill>
                <a:cs typeface="+mn-cs"/>
              </a:rPr>
              <a:t>Simple Regression Cost Function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95680" rtl="0" eaLnBrk="1" latinLnBrk="1" hangingPunct="1">
              <a:spcBef>
                <a:spcPct val="0"/>
              </a:spcBef>
              <a:buNone/>
              <a:defRPr lang="ko-KR" altLang="en-US" sz="3800" kern="1200">
                <a:solidFill>
                  <a:sysClr val="windowText" lastClr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j-cs"/>
              </a:defRPr>
            </a:lvl1pPr>
          </a:lstStyle>
          <a:p>
            <a:r>
              <a:rPr lang="tr-TR" altLang="tr-TR">
                <a:solidFill>
                  <a:schemeClr val="tx1"/>
                </a:solidFill>
                <a:cs typeface="+mn-cs"/>
              </a:rPr>
              <a:t>Simple Regression Cost Function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2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341" y="951936"/>
            <a:ext cx="4502188" cy="626473"/>
          </a:xfrm>
          <a:prstGeom prst="rect">
            <a:avLst/>
          </a:prstGeom>
        </p:spPr>
      </p:pic>
      <p:sp>
        <p:nvSpPr>
          <p:cNvPr id="4" name="TextBox 9"/>
          <p:cNvSpPr txBox="1"/>
          <p:nvPr/>
        </p:nvSpPr>
        <p:spPr>
          <a:xfrm>
            <a:off x="609520" y="837506"/>
            <a:ext cx="2754280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65" dirty="0"/>
              <a:t>Hypothesis:</a:t>
            </a:r>
            <a:endParaRPr lang="en-US" sz="4265" dirty="0"/>
          </a:p>
        </p:txBody>
      </p:sp>
      <p:pic>
        <p:nvPicPr>
          <p:cNvPr id="15" name="Resim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08" y="2847332"/>
            <a:ext cx="1820650" cy="1077218"/>
          </a:xfrm>
          <a:prstGeom prst="rect">
            <a:avLst/>
          </a:prstGeom>
        </p:spPr>
      </p:pic>
      <p:sp>
        <p:nvSpPr>
          <p:cNvPr id="17" name="Metin kutusu 16"/>
          <p:cNvSpPr txBox="1"/>
          <p:nvPr/>
        </p:nvSpPr>
        <p:spPr>
          <a:xfrm>
            <a:off x="2470958" y="2858605"/>
            <a:ext cx="94133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This yields h(x) = 1.5 + 0x. 0x means no slope, and y will</a:t>
            </a:r>
            <a:br>
              <a:rPr lang="tr-TR" sz="3200" dirty="0"/>
            </a:br>
            <a:r>
              <a:rPr lang="en-US" sz="3200" dirty="0"/>
              <a:t> always be the constant 1.5</a:t>
            </a:r>
            <a:endParaRPr lang="tr-TR" sz="3200" dirty="0"/>
          </a:p>
          <a:p>
            <a:r>
              <a:rPr lang="en-US" sz="3200" dirty="0"/>
              <a:t>This looks like:</a:t>
            </a:r>
            <a:endParaRPr lang="tr-TR" sz="3200" dirty="0"/>
          </a:p>
        </p:txBody>
      </p:sp>
      <p:pic>
        <p:nvPicPr>
          <p:cNvPr id="19" name="Resim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4777" y="3429794"/>
            <a:ext cx="4628234" cy="3343448"/>
          </a:xfrm>
          <a:prstGeom prst="rect">
            <a:avLst/>
          </a:prstGeom>
        </p:spPr>
      </p:pic>
      <p:sp>
        <p:nvSpPr>
          <p:cNvPr id="20" name="Metin kutusu 19"/>
          <p:cNvSpPr txBox="1"/>
          <p:nvPr/>
        </p:nvSpPr>
        <p:spPr>
          <a:xfrm>
            <a:off x="677454" y="1722114"/>
            <a:ext cx="973823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dirty="0"/>
              <a:t>The theta values are the parameters.</a:t>
            </a:r>
            <a:endParaRPr lang="en-US" sz="3200" dirty="0"/>
          </a:p>
          <a:p>
            <a:pPr algn="l"/>
            <a:r>
              <a:rPr lang="en-US" sz="3200" dirty="0"/>
              <a:t>Some quick examples of how we visualize the hypothesis:</a:t>
            </a:r>
            <a:endParaRPr lang="en-US" sz="32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95680" rtl="0" eaLnBrk="1" latinLnBrk="1" hangingPunct="1">
              <a:spcBef>
                <a:spcPct val="0"/>
              </a:spcBef>
              <a:buNone/>
              <a:defRPr lang="ko-KR" altLang="en-US" sz="3800" kern="1200">
                <a:solidFill>
                  <a:sysClr val="windowText" lastClr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j-cs"/>
              </a:defRPr>
            </a:lvl1pPr>
          </a:lstStyle>
          <a:p>
            <a:r>
              <a:rPr lang="tr-TR" altLang="tr-TR" dirty="0">
                <a:solidFill>
                  <a:schemeClr val="tx1"/>
                </a:solidFill>
                <a:cs typeface="+mn-cs"/>
              </a:rPr>
              <a:t>Simple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Regression</a:t>
            </a:r>
            <a:r>
              <a:rPr lang="tr-TR" altLang="tr-TR" dirty="0">
                <a:solidFill>
                  <a:schemeClr val="tx1"/>
                </a:solidFill>
                <a:cs typeface="+mn-cs"/>
              </a:rPr>
              <a:t>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Cost</a:t>
            </a:r>
            <a:r>
              <a:rPr lang="tr-TR" altLang="tr-TR" dirty="0">
                <a:solidFill>
                  <a:schemeClr val="tx1"/>
                </a:solidFill>
                <a:cs typeface="+mn-cs"/>
              </a:rPr>
              <a:t>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Function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2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341" y="951936"/>
            <a:ext cx="4502188" cy="626473"/>
          </a:xfrm>
          <a:prstGeom prst="rect">
            <a:avLst/>
          </a:prstGeom>
        </p:spPr>
      </p:pic>
      <p:sp>
        <p:nvSpPr>
          <p:cNvPr id="4" name="TextBox 9"/>
          <p:cNvSpPr txBox="1"/>
          <p:nvPr/>
        </p:nvSpPr>
        <p:spPr>
          <a:xfrm>
            <a:off x="609520" y="837506"/>
            <a:ext cx="2754280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65" dirty="0"/>
              <a:t>Hypothesis:</a:t>
            </a:r>
            <a:endParaRPr lang="en-US" sz="4265" dirty="0"/>
          </a:p>
        </p:txBody>
      </p:sp>
      <p:sp>
        <p:nvSpPr>
          <p:cNvPr id="6" name="Metin kutusu 5"/>
          <p:cNvSpPr txBox="1"/>
          <p:nvPr/>
        </p:nvSpPr>
        <p:spPr>
          <a:xfrm>
            <a:off x="677454" y="1722114"/>
            <a:ext cx="973823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dirty="0"/>
              <a:t>The theta values are the parameters.</a:t>
            </a:r>
            <a:endParaRPr lang="en-US" sz="3200" dirty="0"/>
          </a:p>
          <a:p>
            <a:pPr algn="l"/>
            <a:r>
              <a:rPr lang="en-US" sz="3200" dirty="0"/>
              <a:t>Some quick examples of how we visualize the hypothesis:</a:t>
            </a:r>
            <a:endParaRPr lang="en-US" sz="3200" dirty="0"/>
          </a:p>
        </p:txBody>
      </p:sp>
      <p:sp>
        <p:nvSpPr>
          <p:cNvPr id="17" name="Metin kutusu 16"/>
          <p:cNvSpPr txBox="1"/>
          <p:nvPr/>
        </p:nvSpPr>
        <p:spPr>
          <a:xfrm>
            <a:off x="2998862" y="2858605"/>
            <a:ext cx="888540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This yields h(x) = 1 + </a:t>
            </a:r>
            <a:r>
              <a:rPr lang="tr-TR" sz="3200" dirty="0"/>
              <a:t>0.5</a:t>
            </a:r>
            <a:r>
              <a:rPr lang="en-US" sz="3200" dirty="0"/>
              <a:t>x </a:t>
            </a:r>
            <a:endParaRPr lang="tr-TR" sz="3200" dirty="0"/>
          </a:p>
          <a:p>
            <a:r>
              <a:rPr lang="en-US" sz="3200" dirty="0"/>
              <a:t>This looks like:</a:t>
            </a:r>
            <a:endParaRPr lang="tr-TR" sz="3200" dirty="0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54" y="2983786"/>
            <a:ext cx="1162050" cy="666750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381" y="2858605"/>
            <a:ext cx="4608512" cy="358783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ℎ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l="-5" t="-77" r="4" b="19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59408" y="1829797"/>
            <a:ext cx="3788343" cy="3349374"/>
            <a:chOff x="705836" y="2575560"/>
            <a:chExt cx="2761264" cy="2441306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1113448" y="2575560"/>
              <a:ext cx="0" cy="2093114"/>
            </a:xfrm>
            <a:prstGeom prst="line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V="1">
              <a:off x="937690" y="4497073"/>
              <a:ext cx="2529410" cy="1"/>
            </a:xfrm>
            <a:prstGeom prst="line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1687742" y="4391147"/>
              <a:ext cx="0" cy="211850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259242" y="4391148"/>
              <a:ext cx="0" cy="211850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824392" y="4391147"/>
              <a:ext cx="0" cy="211850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5" name="Group 14"/>
            <p:cNvGrpSpPr/>
            <p:nvPr/>
          </p:nvGrpSpPr>
          <p:grpSpPr>
            <a:xfrm rot="16200000">
              <a:off x="589972" y="3429994"/>
              <a:ext cx="1046954" cy="211851"/>
              <a:chOff x="1840142" y="4436867"/>
              <a:chExt cx="1136650" cy="21185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1840142" y="4436867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2411642" y="4436868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2976792" y="4436867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/>
            <p:cNvSpPr/>
            <p:nvPr/>
          </p:nvSpPr>
          <p:spPr>
            <a:xfrm>
              <a:off x="1516391" y="4590688"/>
              <a:ext cx="286455" cy="4261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1</a:t>
              </a:r>
              <a:endParaRPr lang="en-US" sz="32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105224" y="4590688"/>
              <a:ext cx="286455" cy="4261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2</a:t>
              </a:r>
              <a:endParaRPr lang="en-US" sz="3200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673549" y="4590688"/>
              <a:ext cx="286455" cy="4261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3</a:t>
              </a:r>
              <a:endParaRPr lang="en-US" sz="32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05836" y="3874272"/>
              <a:ext cx="286455" cy="4261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1</a:t>
              </a:r>
              <a:endParaRPr lang="en-US" sz="32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05836" y="3333340"/>
              <a:ext cx="286455" cy="4261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2</a:t>
              </a:r>
              <a:endParaRPr lang="en-US" sz="32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05836" y="2830016"/>
              <a:ext cx="286455" cy="4261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3</a:t>
              </a:r>
              <a:endParaRPr lang="en-US" sz="32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158564" y="1829797"/>
            <a:ext cx="3788343" cy="3349374"/>
            <a:chOff x="705836" y="2575560"/>
            <a:chExt cx="2761264" cy="2441306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1113448" y="2575560"/>
              <a:ext cx="0" cy="2093114"/>
            </a:xfrm>
            <a:prstGeom prst="line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937690" y="4497073"/>
              <a:ext cx="2529410" cy="1"/>
            </a:xfrm>
            <a:prstGeom prst="line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1687742" y="4391147"/>
              <a:ext cx="0" cy="211850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259242" y="4391148"/>
              <a:ext cx="0" cy="211850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2824392" y="4391147"/>
              <a:ext cx="0" cy="211850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 rot="16200000">
              <a:off x="589972" y="3429994"/>
              <a:ext cx="1046954" cy="211851"/>
              <a:chOff x="1840142" y="4436867"/>
              <a:chExt cx="1136650" cy="211851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1840142" y="4436867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2411642" y="4436868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2976792" y="4436867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2" name="Rectangle 31"/>
            <p:cNvSpPr/>
            <p:nvPr/>
          </p:nvSpPr>
          <p:spPr>
            <a:xfrm>
              <a:off x="1516391" y="4590688"/>
              <a:ext cx="286455" cy="4261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1</a:t>
              </a:r>
              <a:endParaRPr lang="en-US" sz="3200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105224" y="4590688"/>
              <a:ext cx="286455" cy="4261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2</a:t>
              </a:r>
              <a:endParaRPr lang="en-US" sz="3200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73549" y="4590688"/>
              <a:ext cx="286455" cy="4261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3</a:t>
              </a:r>
              <a:endParaRPr lang="en-US" sz="3200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05836" y="3874272"/>
              <a:ext cx="286455" cy="4261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1</a:t>
              </a:r>
              <a:endParaRPr lang="en-US" sz="3200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05836" y="3333340"/>
              <a:ext cx="286455" cy="4261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2</a:t>
              </a:r>
              <a:endParaRPr lang="en-US" sz="3200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05836" y="2830016"/>
              <a:ext cx="286455" cy="4261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3</a:t>
              </a:r>
              <a:endParaRPr lang="en-US" sz="3200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8181993" y="1829797"/>
            <a:ext cx="3788343" cy="3349374"/>
            <a:chOff x="705836" y="2575560"/>
            <a:chExt cx="2761264" cy="2441306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1113448" y="2575560"/>
              <a:ext cx="0" cy="2093114"/>
            </a:xfrm>
            <a:prstGeom prst="line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937690" y="4497073"/>
              <a:ext cx="2529410" cy="1"/>
            </a:xfrm>
            <a:prstGeom prst="line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1687742" y="4391147"/>
              <a:ext cx="0" cy="211850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2259242" y="4391148"/>
              <a:ext cx="0" cy="211850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2824392" y="4391147"/>
              <a:ext cx="0" cy="211850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7" name="Group 46"/>
            <p:cNvGrpSpPr/>
            <p:nvPr/>
          </p:nvGrpSpPr>
          <p:grpSpPr>
            <a:xfrm rot="16200000">
              <a:off x="589972" y="3429994"/>
              <a:ext cx="1046954" cy="211851"/>
              <a:chOff x="1840142" y="4436867"/>
              <a:chExt cx="1136650" cy="211851"/>
            </a:xfrm>
          </p:grpSpPr>
          <p:cxnSp>
            <p:nvCxnSpPr>
              <p:cNvPr id="54" name="Straight Connector 53"/>
              <p:cNvCxnSpPr/>
              <p:nvPr/>
            </p:nvCxnSpPr>
            <p:spPr>
              <a:xfrm>
                <a:off x="1840142" y="4436867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2411642" y="4436868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2976792" y="4436867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8" name="Rectangle 47"/>
            <p:cNvSpPr/>
            <p:nvPr/>
          </p:nvSpPr>
          <p:spPr>
            <a:xfrm>
              <a:off x="1516391" y="4590688"/>
              <a:ext cx="286455" cy="4261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1</a:t>
              </a:r>
              <a:endParaRPr lang="en-US" sz="3200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105224" y="4590688"/>
              <a:ext cx="286455" cy="4261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2</a:t>
              </a:r>
              <a:endParaRPr lang="en-US" sz="3200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673549" y="4590688"/>
              <a:ext cx="286455" cy="4261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3</a:t>
              </a:r>
              <a:endParaRPr lang="en-US" sz="3200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05836" y="3874272"/>
              <a:ext cx="286455" cy="4261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1</a:t>
              </a:r>
              <a:endParaRPr lang="en-US" sz="3200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05836" y="3333340"/>
              <a:ext cx="286455" cy="4261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2</a:t>
              </a:r>
              <a:endParaRPr lang="en-US" sz="3200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05836" y="2830016"/>
              <a:ext cx="286455" cy="4261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3</a:t>
              </a:r>
              <a:endParaRPr lang="en-US" sz="3200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tangle 56"/>
              <p:cNvSpPr/>
              <p:nvPr/>
            </p:nvSpPr>
            <p:spPr>
              <a:xfrm>
                <a:off x="1105975" y="5333948"/>
                <a:ext cx="2013303" cy="1200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3600" dirty="0"/>
              </a:p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975" y="5333948"/>
                <a:ext cx="2013303" cy="1200173"/>
              </a:xfrm>
              <a:prstGeom prst="rect">
                <a:avLst/>
              </a:prstGeom>
              <a:blipFill rotWithShape="1">
                <a:blip r:embed="rId2"/>
                <a:stretch>
                  <a:fillRect l="-22" t="-49" r="8" b="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Rectangle 57"/>
              <p:cNvSpPr/>
              <p:nvPr/>
            </p:nvSpPr>
            <p:spPr>
              <a:xfrm>
                <a:off x="5318994" y="5334044"/>
                <a:ext cx="1941561" cy="1200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600" dirty="0"/>
              </a:p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994" y="5334044"/>
                <a:ext cx="1941561" cy="1200173"/>
              </a:xfrm>
              <a:prstGeom prst="rect">
                <a:avLst/>
              </a:prstGeom>
              <a:blipFill rotWithShape="1">
                <a:blip r:embed="rId3"/>
                <a:stretch>
                  <a:fillRect l="-12" t="-4" r="31" b="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Rectangle 58"/>
              <p:cNvSpPr/>
              <p:nvPr/>
            </p:nvSpPr>
            <p:spPr>
              <a:xfrm>
                <a:off x="9342423" y="5333948"/>
                <a:ext cx="1941561" cy="1200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6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3600" dirty="0"/>
                  <a:t> </a:t>
                </a:r>
                <a:endParaRPr lang="en-US" sz="3600" dirty="0"/>
              </a:p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2423" y="5333948"/>
                <a:ext cx="1941561" cy="1200173"/>
              </a:xfrm>
              <a:prstGeom prst="rect">
                <a:avLst/>
              </a:prstGeom>
              <a:blipFill rotWithShape="1">
                <a:blip r:embed="rId4"/>
                <a:stretch>
                  <a:fillRect l="-16" t="-49" r="2" b="5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/>
          <p:cNvCxnSpPr/>
          <p:nvPr/>
        </p:nvCxnSpPr>
        <p:spPr>
          <a:xfrm>
            <a:off x="618635" y="3535768"/>
            <a:ext cx="2936902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4717791" y="3344506"/>
            <a:ext cx="3001761" cy="112153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8734331" y="2719523"/>
            <a:ext cx="3001761" cy="112153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/>
              <p:cNvSpPr/>
              <p:nvPr/>
            </p:nvSpPr>
            <p:spPr>
              <a:xfrm>
                <a:off x="3487334" y="4460063"/>
                <a:ext cx="508022" cy="584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334" y="4460063"/>
                <a:ext cx="508022" cy="584699"/>
              </a:xfrm>
              <a:prstGeom prst="rect">
                <a:avLst/>
              </a:prstGeom>
              <a:blipFill rotWithShape="1">
                <a:blip r:embed="rId5"/>
                <a:stretch>
                  <a:fillRect l="-108" t="-78" r="112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/>
              <p:cNvSpPr/>
              <p:nvPr/>
            </p:nvSpPr>
            <p:spPr>
              <a:xfrm>
                <a:off x="146175" y="1525451"/>
                <a:ext cx="513792" cy="584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75" y="1525451"/>
                <a:ext cx="513792" cy="584699"/>
              </a:xfrm>
              <a:prstGeom prst="rect">
                <a:avLst/>
              </a:prstGeom>
              <a:blipFill rotWithShape="1">
                <a:blip r:embed="rId6"/>
                <a:stretch>
                  <a:fillRect l="-24" t="-31" r="39" b="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Rectangle 70"/>
              <p:cNvSpPr/>
              <p:nvPr/>
            </p:nvSpPr>
            <p:spPr>
              <a:xfrm>
                <a:off x="7594668" y="4460063"/>
                <a:ext cx="508022" cy="584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668" y="4460063"/>
                <a:ext cx="508022" cy="584699"/>
              </a:xfrm>
              <a:prstGeom prst="rect">
                <a:avLst/>
              </a:prstGeom>
              <a:blipFill rotWithShape="1">
                <a:blip r:embed="rId5"/>
                <a:stretch>
                  <a:fillRect l="-13" t="-78" r="18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1"/>
              <p:cNvSpPr/>
              <p:nvPr/>
            </p:nvSpPr>
            <p:spPr>
              <a:xfrm>
                <a:off x="4253509" y="1525451"/>
                <a:ext cx="513792" cy="584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509" y="1525451"/>
                <a:ext cx="513792" cy="584699"/>
              </a:xfrm>
              <a:prstGeom prst="rect">
                <a:avLst/>
              </a:prstGeom>
              <a:blipFill rotWithShape="1">
                <a:blip r:embed="rId6"/>
                <a:stretch>
                  <a:fillRect l="-54" t="-31" r="69" b="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Rectangle 72"/>
              <p:cNvSpPr/>
              <p:nvPr/>
            </p:nvSpPr>
            <p:spPr>
              <a:xfrm>
                <a:off x="11615516" y="4460063"/>
                <a:ext cx="508022" cy="584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5516" y="4460063"/>
                <a:ext cx="508022" cy="584699"/>
              </a:xfrm>
              <a:prstGeom prst="rect">
                <a:avLst/>
              </a:prstGeom>
              <a:blipFill rotWithShape="1">
                <a:blip r:embed="rId5"/>
                <a:stretch>
                  <a:fillRect l="-19" t="-78" r="23" b="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Rectangle 73"/>
              <p:cNvSpPr/>
              <p:nvPr/>
            </p:nvSpPr>
            <p:spPr>
              <a:xfrm>
                <a:off x="8274358" y="1525451"/>
                <a:ext cx="513792" cy="584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4358" y="1525451"/>
                <a:ext cx="513792" cy="584699"/>
              </a:xfrm>
              <a:prstGeom prst="rect">
                <a:avLst/>
              </a:prstGeom>
              <a:blipFill rotWithShape="1">
                <a:blip r:embed="rId6"/>
                <a:stretch>
                  <a:fillRect l="-60" t="-31" r="75" b="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1144739" y="579412"/>
            <a:ext cx="0" cy="2844431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839978" y="3119081"/>
            <a:ext cx="3961884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12624" y="1493694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y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668540" y="3017495"/>
            <a:ext cx="356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  <a:endParaRPr lang="en-US" sz="3200" dirty="0"/>
          </a:p>
        </p:txBody>
      </p:sp>
      <p:grpSp>
        <p:nvGrpSpPr>
          <p:cNvPr id="43" name="Group 42"/>
          <p:cNvGrpSpPr/>
          <p:nvPr/>
        </p:nvGrpSpPr>
        <p:grpSpPr>
          <a:xfrm>
            <a:off x="1347913" y="1313259"/>
            <a:ext cx="2415343" cy="1478322"/>
            <a:chOff x="1981200" y="760007"/>
            <a:chExt cx="1811743" cy="1108886"/>
          </a:xfrm>
        </p:grpSpPr>
        <p:grpSp>
          <p:nvGrpSpPr>
            <p:cNvPr id="25" name="Group 24"/>
            <p:cNvGrpSpPr/>
            <p:nvPr/>
          </p:nvGrpSpPr>
          <p:grpSpPr>
            <a:xfrm flipV="1">
              <a:off x="1981200" y="1733550"/>
              <a:ext cx="135343" cy="135343"/>
              <a:chOff x="5370863" y="1729085"/>
              <a:chExt cx="914400" cy="914400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 flipV="1">
              <a:off x="2438400" y="1675773"/>
              <a:ext cx="135343" cy="135343"/>
              <a:chOff x="5370863" y="1729085"/>
              <a:chExt cx="914400" cy="914400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 flipV="1">
              <a:off x="2535773" y="1358615"/>
              <a:ext cx="135343" cy="135343"/>
              <a:chOff x="5370863" y="1729085"/>
              <a:chExt cx="914400" cy="914400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 flipV="1">
              <a:off x="3062986" y="1276350"/>
              <a:ext cx="135343" cy="135343"/>
              <a:chOff x="5370863" y="1729085"/>
              <a:chExt cx="914400" cy="914400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/>
          </p:nvGrpSpPr>
          <p:grpSpPr>
            <a:xfrm flipV="1">
              <a:off x="3429000" y="1058510"/>
              <a:ext cx="135343" cy="135343"/>
              <a:chOff x="5370863" y="1729085"/>
              <a:chExt cx="914400" cy="91440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/>
            <p:cNvGrpSpPr/>
            <p:nvPr/>
          </p:nvGrpSpPr>
          <p:grpSpPr>
            <a:xfrm flipV="1">
              <a:off x="3657600" y="760007"/>
              <a:ext cx="135343" cy="135343"/>
              <a:chOff x="5370863" y="1729085"/>
              <a:chExt cx="914400" cy="914400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 5"/>
          <p:cNvGrpSpPr/>
          <p:nvPr/>
        </p:nvGrpSpPr>
        <p:grpSpPr>
          <a:xfrm>
            <a:off x="203173" y="4174117"/>
            <a:ext cx="11220623" cy="1241237"/>
            <a:chOff x="532262" y="3130064"/>
            <a:chExt cx="7348216" cy="931049"/>
          </a:xfrm>
        </p:grpSpPr>
        <p:grpSp>
          <p:nvGrpSpPr>
            <p:cNvPr id="49" name="Group 48"/>
            <p:cNvGrpSpPr/>
            <p:nvPr/>
          </p:nvGrpSpPr>
          <p:grpSpPr>
            <a:xfrm>
              <a:off x="532262" y="3130064"/>
              <a:ext cx="7348216" cy="931049"/>
              <a:chOff x="837062" y="2368064"/>
              <a:chExt cx="7348216" cy="931049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837062" y="2368064"/>
                <a:ext cx="7348216" cy="931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070610" indent="-1070610"/>
                <a:r>
                  <a:rPr lang="en-US" sz="3735" dirty="0"/>
                  <a:t>Idea: Choose             so that                 is close to </a:t>
                </a:r>
                <a:r>
                  <a:rPr lang="tr-TR" sz="3735" dirty="0"/>
                  <a:t>     </a:t>
                </a:r>
                <a:r>
                  <a:rPr lang="en-US" sz="3735" dirty="0"/>
                  <a:t>for our</a:t>
                </a:r>
                <a:br>
                  <a:rPr lang="tr-TR" sz="3735" dirty="0"/>
                </a:br>
                <a:r>
                  <a:rPr lang="en-US" sz="3735" dirty="0"/>
                  <a:t> training examples </a:t>
                </a:r>
                <a:endParaRPr lang="en-US" sz="3735" dirty="0"/>
              </a:p>
            </p:txBody>
          </p:sp>
          <p:pic>
            <p:nvPicPr>
              <p:cNvPr id="46" name="Picture 45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0288" y="2497382"/>
                <a:ext cx="789354" cy="335895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35447" y="2451572"/>
                <a:ext cx="831342" cy="375084"/>
              </a:xfrm>
              <a:prstGeom prst="rect">
                <a:avLst/>
              </a:prstGeom>
            </p:spPr>
          </p:pic>
        </p:grpSp>
        <p:pic>
          <p:nvPicPr>
            <p:cNvPr id="2" name="Picture 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8641" y="3331403"/>
              <a:ext cx="180023" cy="19185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3511" y="3672163"/>
              <a:ext cx="808673" cy="382905"/>
            </a:xfrm>
            <a:prstGeom prst="rect">
              <a:avLst/>
            </a:prstGeom>
          </p:spPr>
        </p:pic>
      </p:grp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95680" rtl="0" eaLnBrk="1" latinLnBrk="1" hangingPunct="1">
              <a:spcBef>
                <a:spcPct val="0"/>
              </a:spcBef>
              <a:buNone/>
              <a:defRPr lang="ko-KR" altLang="en-US" sz="3800" kern="1200">
                <a:solidFill>
                  <a:sysClr val="windowText" lastClr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j-cs"/>
              </a:defRPr>
            </a:lvl1pPr>
          </a:lstStyle>
          <a:p>
            <a:r>
              <a:rPr lang="tr-TR" altLang="tr-TR" dirty="0">
                <a:solidFill>
                  <a:schemeClr val="tx1"/>
                </a:solidFill>
                <a:cs typeface="+mn-cs"/>
              </a:rPr>
              <a:t>Simple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Regression</a:t>
            </a:r>
            <a:r>
              <a:rPr lang="tr-TR" altLang="tr-TR" dirty="0">
                <a:solidFill>
                  <a:schemeClr val="tx1"/>
                </a:solidFill>
                <a:cs typeface="+mn-cs"/>
              </a:rPr>
              <a:t>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Cost</a:t>
            </a:r>
            <a:r>
              <a:rPr lang="tr-TR" altLang="tr-TR" dirty="0">
                <a:solidFill>
                  <a:schemeClr val="tx1"/>
                </a:solidFill>
                <a:cs typeface="+mn-cs"/>
              </a:rPr>
              <a:t>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Function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041" y="1400777"/>
            <a:ext cx="3014918" cy="41952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5398" y="740284"/>
            <a:ext cx="21162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Hypothesis:</a:t>
            </a:r>
            <a:endParaRPr lang="en-US" sz="3200" dirty="0"/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811" y="2744151"/>
            <a:ext cx="882873" cy="37569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83592" y="2021453"/>
            <a:ext cx="2165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Parameters:</a:t>
            </a:r>
            <a:endParaRPr lang="en-US" sz="3200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041" y="4055568"/>
            <a:ext cx="7756485" cy="109003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06347" y="3459690"/>
            <a:ext cx="2552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Cost Function:</a:t>
            </a:r>
            <a:endParaRPr lang="en-US" sz="3200" b="1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763" y="5592782"/>
            <a:ext cx="3412391" cy="67458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162150" y="5453025"/>
            <a:ext cx="1157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Goal: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609520" y="72662"/>
            <a:ext cx="10971372" cy="7970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95680" rtl="0" eaLnBrk="1" latinLnBrk="1" hangingPunct="1">
              <a:spcBef>
                <a:spcPct val="0"/>
              </a:spcBef>
              <a:buNone/>
              <a:defRPr lang="ko-KR" altLang="en-US" sz="3800" kern="1200">
                <a:solidFill>
                  <a:sysClr val="windowText" lastClr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j-cs"/>
              </a:defRPr>
            </a:lvl1pPr>
          </a:lstStyle>
          <a:p>
            <a:r>
              <a:rPr lang="tr-TR" altLang="tr-TR" dirty="0">
                <a:solidFill>
                  <a:schemeClr val="tx1"/>
                </a:solidFill>
                <a:cs typeface="+mn-cs"/>
              </a:rPr>
              <a:t>Simple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Regression</a:t>
            </a:r>
            <a:r>
              <a:rPr lang="tr-TR" altLang="tr-TR" dirty="0">
                <a:solidFill>
                  <a:schemeClr val="tx1"/>
                </a:solidFill>
                <a:cs typeface="+mn-cs"/>
              </a:rPr>
              <a:t>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Cost</a:t>
            </a:r>
            <a:r>
              <a:rPr lang="tr-TR" altLang="tr-TR" dirty="0">
                <a:solidFill>
                  <a:schemeClr val="tx1"/>
                </a:solidFill>
                <a:cs typeface="+mn-cs"/>
              </a:rPr>
              <a:t>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Function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7" grpId="0"/>
      <p:bldP spid="1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Chart 43"/>
          <p:cNvGraphicFramePr/>
          <p:nvPr/>
        </p:nvGraphicFramePr>
        <p:xfrm>
          <a:off x="711107" y="1560004"/>
          <a:ext cx="4226010" cy="35809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764" y="280604"/>
            <a:ext cx="905138" cy="40837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04760" y="2804443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y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2742843" y="4728639"/>
            <a:ext cx="356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  <a:endParaRPr lang="en-US" sz="3200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110858" y="3109205"/>
            <a:ext cx="3460547" cy="1372409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895" y="3109204"/>
            <a:ext cx="1114204" cy="27794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736875" y="772707"/>
            <a:ext cx="4879990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5" dirty="0"/>
              <a:t>(for fixed     , this is a function of x)</a:t>
            </a:r>
            <a:endParaRPr lang="en-US" sz="2665" dirty="0"/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766" y="890124"/>
            <a:ext cx="246247" cy="277941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6196793" y="756875"/>
            <a:ext cx="0" cy="5282512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6887294" y="259537"/>
            <a:ext cx="4412939" cy="994676"/>
            <a:chOff x="5145934" y="209550"/>
            <a:chExt cx="3310135" cy="746104"/>
          </a:xfrm>
        </p:grpSpPr>
        <p:pic>
          <p:nvPicPr>
            <p:cNvPr id="38" name="Picture 37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0784" y="209550"/>
              <a:ext cx="662940" cy="306324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5145934" y="578675"/>
              <a:ext cx="3310135" cy="3769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65" dirty="0"/>
                <a:t>(function of the parameter      )</a:t>
              </a:r>
              <a:endParaRPr lang="en-US" sz="2665" dirty="0"/>
            </a:p>
          </p:txBody>
        </p:sp>
        <p:pic>
          <p:nvPicPr>
            <p:cNvPr id="37" name="Picture 36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8625" y="682552"/>
              <a:ext cx="184709" cy="208483"/>
            </a:xfrm>
            <a:prstGeom prst="rect">
              <a:avLst/>
            </a:prstGeom>
          </p:spPr>
        </p:pic>
      </p:grpSp>
      <p:pic>
        <p:nvPicPr>
          <p:cNvPr id="45" name="Picture 4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338" y="1680877"/>
            <a:ext cx="724111" cy="326703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6607203" y="1474249"/>
            <a:ext cx="5176862" cy="3885694"/>
            <a:chOff x="4956048" y="1104900"/>
            <a:chExt cx="3883152" cy="2914650"/>
          </a:xfrm>
        </p:grpSpPr>
        <p:graphicFrame>
          <p:nvGraphicFramePr>
            <p:cNvPr id="50" name="Chart 49"/>
            <p:cNvGraphicFramePr/>
            <p:nvPr/>
          </p:nvGraphicFramePr>
          <p:xfrm>
            <a:off x="5334000" y="1104900"/>
            <a:ext cx="3505200" cy="2686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pic>
          <p:nvPicPr>
            <p:cNvPr id="51" name="Picture 50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048" y="2132859"/>
              <a:ext cx="530352" cy="245059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276" y="3811067"/>
              <a:ext cx="184709" cy="208483"/>
            </a:xfrm>
            <a:prstGeom prst="rect">
              <a:avLst/>
            </a:prstGeom>
          </p:spPr>
        </p:pic>
      </p:grpSp>
      <p:sp>
        <p:nvSpPr>
          <p:cNvPr id="4" name="Metin kutusu 3"/>
          <p:cNvSpPr txBox="1"/>
          <p:nvPr/>
        </p:nvSpPr>
        <p:spPr>
          <a:xfrm>
            <a:off x="1110858" y="5950074"/>
            <a:ext cx="2151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Find</a:t>
            </a:r>
            <a:r>
              <a:rPr lang="tr-TR" dirty="0"/>
              <a:t> </a:t>
            </a:r>
            <a:r>
              <a:rPr lang="tr-TR" dirty="0" err="1"/>
              <a:t>Cost</a:t>
            </a:r>
            <a:r>
              <a:rPr lang="tr-TR" dirty="0"/>
              <a:t> </a:t>
            </a:r>
            <a:r>
              <a:rPr lang="tr-TR" dirty="0" err="1"/>
              <a:t>Function</a:t>
            </a:r>
            <a:r>
              <a:rPr lang="tr-TR" dirty="0"/>
              <a:t>.</a:t>
            </a:r>
            <a:endParaRPr lang="tr-TR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Chart 43"/>
          <p:cNvGraphicFramePr/>
          <p:nvPr/>
        </p:nvGraphicFramePr>
        <p:xfrm>
          <a:off x="711107" y="1560004"/>
          <a:ext cx="4226010" cy="35809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764" y="280604"/>
            <a:ext cx="905138" cy="40837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04760" y="2804443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y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2742843" y="4728639"/>
            <a:ext cx="356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  <a:endParaRPr lang="en-US" sz="3200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110858" y="3109205"/>
            <a:ext cx="3460547" cy="1372409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895" y="3109204"/>
            <a:ext cx="1114204" cy="27794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736875" y="772707"/>
            <a:ext cx="4879990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5" dirty="0"/>
              <a:t>(for fixed     , this is a function of x)</a:t>
            </a:r>
            <a:endParaRPr lang="en-US" sz="2665" dirty="0"/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766" y="894331"/>
            <a:ext cx="246247" cy="277941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6196793" y="756875"/>
            <a:ext cx="0" cy="5282512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6860352" y="280604"/>
            <a:ext cx="4412939" cy="994676"/>
            <a:chOff x="5145934" y="209550"/>
            <a:chExt cx="3310135" cy="746104"/>
          </a:xfrm>
        </p:grpSpPr>
        <p:pic>
          <p:nvPicPr>
            <p:cNvPr id="38" name="Picture 37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0784" y="209550"/>
              <a:ext cx="662940" cy="306324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5145934" y="578675"/>
              <a:ext cx="3310135" cy="3769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65" dirty="0"/>
                <a:t>(function of the parameter      )</a:t>
              </a:r>
              <a:endParaRPr lang="en-US" sz="2665" dirty="0"/>
            </a:p>
          </p:txBody>
        </p:sp>
        <p:pic>
          <p:nvPicPr>
            <p:cNvPr id="37" name="Picture 36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8834" y="672468"/>
              <a:ext cx="184709" cy="208483"/>
            </a:xfrm>
            <a:prstGeom prst="rect">
              <a:avLst/>
            </a:prstGeom>
          </p:spPr>
        </p:pic>
      </p:grpSp>
      <p:pic>
        <p:nvPicPr>
          <p:cNvPr id="45" name="Picture 4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338" y="1680877"/>
            <a:ext cx="724111" cy="326703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6607203" y="1474249"/>
            <a:ext cx="5176862" cy="3885694"/>
            <a:chOff x="4956048" y="1104900"/>
            <a:chExt cx="3883152" cy="2914650"/>
          </a:xfrm>
        </p:grpSpPr>
        <p:graphicFrame>
          <p:nvGraphicFramePr>
            <p:cNvPr id="50" name="Chart 49"/>
            <p:cNvGraphicFramePr/>
            <p:nvPr/>
          </p:nvGraphicFramePr>
          <p:xfrm>
            <a:off x="5334000" y="1104900"/>
            <a:ext cx="3505200" cy="2686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pic>
          <p:nvPicPr>
            <p:cNvPr id="51" name="Picture 50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048" y="2132859"/>
              <a:ext cx="530352" cy="245059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276" y="3811067"/>
              <a:ext cx="184709" cy="208483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r:id="rId17" p14:bwMode="auto">
            <p14:nvContentPartPr>
              <p14:cNvPr id="21" name="Ink 20"/>
              <p14:cNvContentPartPr/>
              <p14:nvPr/>
            </p14:nvContentPartPr>
            <p14:xfrm>
              <a:off x="9324035" y="4352751"/>
              <a:ext cx="352754" cy="257726"/>
            </p14:xfrm>
          </p:contentPart>
        </mc:Choice>
        <mc:Fallback xmlns="">
          <p:pic>
            <p:nvPicPr>
              <p:cNvPr id="21" name="Ink 20"/>
            </p:nvPicPr>
            <p:blipFill>
              <a:blip r:embed="rId18"/>
            </p:blipFill>
            <p:spPr>
              <a:xfrm>
                <a:off x="9324035" y="4352751"/>
                <a:ext cx="352754" cy="257726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" name="Ink 1"/>
              <p14:cNvContentPartPr/>
              <p14:nvPr/>
            </p14:nvContentPartPr>
            <p14:xfrm>
              <a:off x="313879" y="1898913"/>
              <a:ext cx="6879424" cy="4749462"/>
            </p14:xfrm>
          </p:contentPart>
        </mc:Choice>
        <mc:Fallback xmlns="">
          <p:pic>
            <p:nvPicPr>
              <p:cNvPr id="2" name="Ink 1"/>
            </p:nvPicPr>
            <p:blipFill>
              <a:blip r:embed="rId20"/>
            </p:blipFill>
            <p:spPr>
              <a:xfrm>
                <a:off x="313879" y="1898913"/>
                <a:ext cx="6879424" cy="4749462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1" p14:bwMode="auto">
            <p14:nvContentPartPr>
              <p14:cNvPr id="6" name="Ink 5"/>
              <p14:cNvContentPartPr/>
              <p14:nvPr/>
            </p14:nvContentPartPr>
            <p14:xfrm>
              <a:off x="5315788" y="3691960"/>
              <a:ext cx="4068910" cy="2937697"/>
            </p14:xfrm>
          </p:contentPart>
        </mc:Choice>
        <mc:Fallback xmlns="">
          <p:pic>
            <p:nvPicPr>
              <p:cNvPr id="6" name="Ink 5"/>
            </p:nvPicPr>
            <p:blipFill>
              <a:blip r:embed="rId22"/>
            </p:blipFill>
            <p:spPr>
              <a:xfrm>
                <a:off x="5315788" y="3691960"/>
                <a:ext cx="4068910" cy="2937697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574" y="189434"/>
            <a:ext cx="10361851" cy="1470365"/>
          </a:xfrm>
        </p:spPr>
        <p:txBody>
          <a:bodyPr/>
          <a:lstStyle/>
          <a:p>
            <a:r>
              <a:rPr lang="tr-TR" dirty="0"/>
              <a:t>Machine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Karan Kathpalia</a:t>
            </a:r>
            <a:endParaRPr lang="en-US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1"/>
          <a:srcRect t="1699" b="1"/>
          <a:stretch>
            <a:fillRect/>
          </a:stretch>
        </p:blipFill>
        <p:spPr>
          <a:xfrm>
            <a:off x="875506" y="1485577"/>
            <a:ext cx="10439400" cy="4887547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344" y="280604"/>
            <a:ext cx="905138" cy="4083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833" y="5867876"/>
            <a:ext cx="3312745" cy="40837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117455" y="772707"/>
            <a:ext cx="5341655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5" dirty="0"/>
              <a:t>(for fixed           , this is a function of x)</a:t>
            </a:r>
            <a:endParaRPr lang="en-US" sz="2665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14" y="891695"/>
            <a:ext cx="692431" cy="297107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6671270" y="1182695"/>
            <a:ext cx="0" cy="5282512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241" y="280604"/>
            <a:ext cx="1435421" cy="408379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103491" y="772707"/>
            <a:ext cx="4999382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5" dirty="0"/>
              <a:t>(function of the parameters            )</a:t>
            </a:r>
            <a:endParaRPr lang="en-US" sz="2665" dirty="0"/>
          </a:p>
        </p:txBody>
      </p:sp>
      <p:pic>
        <p:nvPicPr>
          <p:cNvPr id="66" name="Picture 6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228" y="915348"/>
            <a:ext cx="687540" cy="29257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429" y="1601233"/>
            <a:ext cx="651004" cy="30080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016" y="4776923"/>
            <a:ext cx="246247" cy="277941"/>
          </a:xfrm>
          <a:prstGeom prst="rect">
            <a:avLst/>
          </a:prstGeom>
        </p:spPr>
      </p:pic>
      <p:graphicFrame>
        <p:nvGraphicFramePr>
          <p:cNvPr id="54" name="Chart 53"/>
          <p:cNvGraphicFramePr/>
          <p:nvPr/>
        </p:nvGraphicFramePr>
        <p:xfrm>
          <a:off x="1273562" y="1601233"/>
          <a:ext cx="5485686" cy="38782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-24518" y="2669718"/>
            <a:ext cx="1400512" cy="91281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2665" dirty="0"/>
              <a:t>Price ($) </a:t>
            </a:r>
            <a:endParaRPr lang="en-US" sz="2665" dirty="0"/>
          </a:p>
          <a:p>
            <a:pPr algn="ctr"/>
            <a:r>
              <a:rPr lang="en-US" sz="2665" dirty="0"/>
              <a:t>in 1000’s</a:t>
            </a:r>
            <a:endParaRPr lang="en-US" sz="2665" dirty="0"/>
          </a:p>
        </p:txBody>
      </p:sp>
      <p:sp>
        <p:nvSpPr>
          <p:cNvPr id="57" name="TextBox 56"/>
          <p:cNvSpPr txBox="1"/>
          <p:nvPr/>
        </p:nvSpPr>
        <p:spPr>
          <a:xfrm>
            <a:off x="3020277" y="5258357"/>
            <a:ext cx="2197268" cy="502573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2665" dirty="0"/>
              <a:t>Size in feet</a:t>
            </a:r>
            <a:r>
              <a:rPr lang="en-US" sz="2665" baseline="30000" dirty="0"/>
              <a:t>2</a:t>
            </a:r>
            <a:r>
              <a:rPr lang="en-US" sz="2665" dirty="0"/>
              <a:t> (x)</a:t>
            </a:r>
            <a:endParaRPr lang="en-US" sz="2665" dirty="0"/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1351477" y="3380818"/>
            <a:ext cx="5150077" cy="1396105"/>
          </a:xfrm>
          <a:prstGeom prst="line">
            <a:avLst/>
          </a:prstGeom>
          <a:ln w="254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7441231" y="1362795"/>
            <a:ext cx="0" cy="3506165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7441231" y="4740529"/>
            <a:ext cx="3961884" cy="0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"/>
          <p:cNvSpPr/>
          <p:nvPr/>
        </p:nvSpPr>
        <p:spPr>
          <a:xfrm>
            <a:off x="7523605" y="2338259"/>
            <a:ext cx="3276173" cy="2347141"/>
          </a:xfrm>
          <a:custGeom>
            <a:avLst/>
            <a:gdLst>
              <a:gd name="connsiteX0" fmla="*/ 0 w 2457450"/>
              <a:gd name="connsiteY0" fmla="*/ 0 h 1760585"/>
              <a:gd name="connsiteX1" fmla="*/ 354330 w 2457450"/>
              <a:gd name="connsiteY1" fmla="*/ 1245870 h 1760585"/>
              <a:gd name="connsiteX2" fmla="*/ 1200150 w 2457450"/>
              <a:gd name="connsiteY2" fmla="*/ 1760220 h 1760585"/>
              <a:gd name="connsiteX3" fmla="*/ 2000250 w 2457450"/>
              <a:gd name="connsiteY3" fmla="*/ 1303020 h 1760585"/>
              <a:gd name="connsiteX4" fmla="*/ 2457450 w 2457450"/>
              <a:gd name="connsiteY4" fmla="*/ 22860 h 176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7450" h="1760585">
                <a:moveTo>
                  <a:pt x="0" y="0"/>
                </a:moveTo>
                <a:cubicBezTo>
                  <a:pt x="77152" y="476250"/>
                  <a:pt x="154305" y="952500"/>
                  <a:pt x="354330" y="1245870"/>
                </a:cubicBezTo>
                <a:cubicBezTo>
                  <a:pt x="554355" y="1539240"/>
                  <a:pt x="925830" y="1750695"/>
                  <a:pt x="1200150" y="1760220"/>
                </a:cubicBezTo>
                <a:cubicBezTo>
                  <a:pt x="1474470" y="1769745"/>
                  <a:pt x="1790700" y="1592580"/>
                  <a:pt x="2000250" y="1303020"/>
                </a:cubicBezTo>
                <a:cubicBezTo>
                  <a:pt x="2209800" y="1013460"/>
                  <a:pt x="2333625" y="518160"/>
                  <a:pt x="2457450" y="22860"/>
                </a:cubicBezTo>
              </a:path>
            </a:pathLst>
          </a:custGeom>
          <a:ln w="15748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665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091" y="366319"/>
                <a:ext cx="4952355" cy="1325390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4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4400" dirty="0"/>
                  <a:t>, function of </a:t>
                </a:r>
                <a14:m>
                  <m:oMath xmlns:m="http://schemas.openxmlformats.org/officeDocument/2006/math">
                    <m:r>
                      <a:rPr lang="en-US" sz="44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4400" dirty="0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091" y="366319"/>
                <a:ext cx="4952355" cy="1325390"/>
              </a:xfrm>
              <a:blipFill rotWithShape="1">
                <a:blip r:embed="rId1"/>
                <a:stretch>
                  <a:fillRect l="-11" t="-6271" r="10" b="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/>
          <p:cNvGrpSpPr/>
          <p:nvPr/>
        </p:nvGrpSpPr>
        <p:grpSpPr>
          <a:xfrm>
            <a:off x="581853" y="1530129"/>
            <a:ext cx="4952736" cy="4485703"/>
            <a:chOff x="581929" y="1529087"/>
            <a:chExt cx="4953381" cy="4486287"/>
          </a:xfrm>
        </p:grpSpPr>
        <p:grpSp>
          <p:nvGrpSpPr>
            <p:cNvPr id="4" name="Group 3"/>
            <p:cNvGrpSpPr/>
            <p:nvPr/>
          </p:nvGrpSpPr>
          <p:grpSpPr>
            <a:xfrm>
              <a:off x="581929" y="1880621"/>
              <a:ext cx="4864418" cy="4134753"/>
              <a:chOff x="705836" y="2575560"/>
              <a:chExt cx="2761264" cy="2347073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1113448" y="2575560"/>
                <a:ext cx="0" cy="2093114"/>
              </a:xfrm>
              <a:prstGeom prst="line">
                <a:avLst/>
              </a:prstGeom>
              <a:ln w="38100">
                <a:headEnd type="arrow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/>
            </p:nvCxnSpPr>
            <p:spPr>
              <a:xfrm flipV="1">
                <a:off x="937690" y="4497073"/>
                <a:ext cx="2529410" cy="1"/>
              </a:xfrm>
              <a:prstGeom prst="line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>
                <a:off x="1687742" y="4391147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2259242" y="4391148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2824392" y="4391147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0" name="Group 9"/>
              <p:cNvGrpSpPr/>
              <p:nvPr/>
            </p:nvGrpSpPr>
            <p:grpSpPr>
              <a:xfrm rot="16200000">
                <a:off x="589972" y="3429994"/>
                <a:ext cx="1046954" cy="211851"/>
                <a:chOff x="1840142" y="4436867"/>
                <a:chExt cx="1136650" cy="211851"/>
              </a:xfrm>
            </p:grpSpPr>
            <p:cxnSp>
              <p:nvCxnSpPr>
                <p:cNvPr id="17" name="Straight Connector 16"/>
                <p:cNvCxnSpPr/>
                <p:nvPr/>
              </p:nvCxnSpPr>
              <p:spPr>
                <a:xfrm>
                  <a:off x="1840142" y="4436867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2411642" y="4436868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976792" y="4436867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" name="Rectangle 10"/>
              <p:cNvSpPr/>
              <p:nvPr/>
            </p:nvSpPr>
            <p:spPr>
              <a:xfrm>
                <a:off x="1516391" y="4590688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1</a:t>
                </a:r>
                <a:endParaRPr lang="en-US" sz="3200" dirty="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105224" y="4590688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2</a:t>
                </a:r>
                <a:endParaRPr lang="en-US" sz="3200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2673549" y="4590688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3</a:t>
                </a:r>
                <a:endParaRPr lang="en-US" sz="3200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705836" y="3874272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1</a:t>
                </a:r>
                <a:endParaRPr lang="en-US" sz="3200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705836" y="3333340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2</a:t>
                </a:r>
                <a:endParaRPr lang="en-US" sz="3200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05836" y="2830016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3</a:t>
                </a:r>
                <a:endParaRPr lang="en-US" sz="32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Rectangle 36"/>
                <p:cNvSpPr/>
                <p:nvPr/>
              </p:nvSpPr>
              <p:spPr>
                <a:xfrm>
                  <a:off x="5027222" y="5288233"/>
                  <a:ext cx="508088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7222" y="5288233"/>
                  <a:ext cx="508088" cy="584775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Rectangle 37"/>
                <p:cNvSpPr/>
                <p:nvPr/>
              </p:nvSpPr>
              <p:spPr>
                <a:xfrm>
                  <a:off x="658009" y="1529087"/>
                  <a:ext cx="513859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8" name="Rectangle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009" y="1529087"/>
                  <a:ext cx="513859" cy="584775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/>
          <p:cNvGrpSpPr/>
          <p:nvPr/>
        </p:nvGrpSpPr>
        <p:grpSpPr>
          <a:xfrm>
            <a:off x="6315684" y="1703809"/>
            <a:ext cx="5534147" cy="4317969"/>
            <a:chOff x="5912235" y="1702790"/>
            <a:chExt cx="5534868" cy="4318531"/>
          </a:xfrm>
        </p:grpSpPr>
        <p:grpSp>
          <p:nvGrpSpPr>
            <p:cNvPr id="20" name="Group 19"/>
            <p:cNvGrpSpPr/>
            <p:nvPr/>
          </p:nvGrpSpPr>
          <p:grpSpPr>
            <a:xfrm>
              <a:off x="6286044" y="1880621"/>
              <a:ext cx="4864418" cy="4140700"/>
              <a:chOff x="705836" y="2575560"/>
              <a:chExt cx="2761264" cy="2350449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>
                <a:off x="1113448" y="2575560"/>
                <a:ext cx="0" cy="2093114"/>
              </a:xfrm>
              <a:prstGeom prst="line">
                <a:avLst/>
              </a:prstGeom>
              <a:ln w="38100">
                <a:headEnd type="arrow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V="1">
                <a:off x="937690" y="4497073"/>
                <a:ext cx="2529410" cy="1"/>
              </a:xfrm>
              <a:prstGeom prst="line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1687742" y="4391147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2259242" y="4391148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2824392" y="4391147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6" name="Group 25"/>
              <p:cNvGrpSpPr/>
              <p:nvPr/>
            </p:nvGrpSpPr>
            <p:grpSpPr>
              <a:xfrm rot="16200000">
                <a:off x="589972" y="3429994"/>
                <a:ext cx="1046954" cy="211851"/>
                <a:chOff x="1840142" y="4436867"/>
                <a:chExt cx="1136650" cy="211851"/>
              </a:xfrm>
            </p:grpSpPr>
            <p:cxnSp>
              <p:nvCxnSpPr>
                <p:cNvPr id="33" name="Straight Connector 32"/>
                <p:cNvCxnSpPr/>
                <p:nvPr/>
              </p:nvCxnSpPr>
              <p:spPr>
                <a:xfrm>
                  <a:off x="1840142" y="4436867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2411642" y="4436868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2976792" y="4436867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Rectangle 26"/>
              <p:cNvSpPr/>
              <p:nvPr/>
            </p:nvSpPr>
            <p:spPr>
              <a:xfrm>
                <a:off x="1516391" y="4590688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1</a:t>
                </a:r>
                <a:endParaRPr lang="en-US" sz="3200" dirty="0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2105224" y="4590688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2</a:t>
                </a:r>
                <a:endParaRPr lang="en-US" sz="3200" dirty="0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673549" y="4590688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3</a:t>
                </a:r>
                <a:endParaRPr lang="en-US" sz="3200" dirty="0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705836" y="3874272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1</a:t>
                </a:r>
                <a:endParaRPr lang="en-US" sz="3200" dirty="0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705836" y="3333340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2</a:t>
                </a:r>
                <a:endParaRPr lang="en-US" sz="3200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705836" y="2830016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3</a:t>
                </a:r>
                <a:endParaRPr lang="en-US" sz="3200" dirty="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1007524" y="4594064"/>
                <a:ext cx="187927" cy="3319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/>
                  <a:t>0</a:t>
                </a:r>
                <a:endParaRPr lang="en-US" sz="32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Rectangle 35"/>
                <p:cNvSpPr/>
                <p:nvPr/>
              </p:nvSpPr>
              <p:spPr>
                <a:xfrm>
                  <a:off x="5912235" y="1702790"/>
                  <a:ext cx="1180451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 dirty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32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36" name="Rectangle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2235" y="1702790"/>
                  <a:ext cx="1180451" cy="584775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Rectangle 38"/>
                <p:cNvSpPr/>
                <p:nvPr/>
              </p:nvSpPr>
              <p:spPr>
                <a:xfrm>
                  <a:off x="10772367" y="5288233"/>
                  <a:ext cx="674736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39" name="Rectangle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2367" y="5288233"/>
                  <a:ext cx="674736" cy="584775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Multiply 43"/>
          <p:cNvSpPr/>
          <p:nvPr/>
        </p:nvSpPr>
        <p:spPr>
          <a:xfrm>
            <a:off x="3002458" y="3216924"/>
            <a:ext cx="553293" cy="69075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45" name="Multiply 44"/>
          <p:cNvSpPr/>
          <p:nvPr/>
        </p:nvSpPr>
        <p:spPr>
          <a:xfrm>
            <a:off x="4003525" y="2305779"/>
            <a:ext cx="553293" cy="69075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46" name="Title 1"/>
          <p:cNvSpPr txBox="1"/>
          <p:nvPr/>
        </p:nvSpPr>
        <p:spPr>
          <a:xfrm>
            <a:off x="6816629" y="366319"/>
            <a:ext cx="4952355" cy="1325390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itle 1"/>
              <p:cNvSpPr txBox="1"/>
              <p:nvPr/>
            </p:nvSpPr>
            <p:spPr>
              <a:xfrm>
                <a:off x="6693621" y="366319"/>
                <a:ext cx="4952355" cy="1325390"/>
              </a:xfrm>
              <a:prstGeom prst="rect">
                <a:avLst/>
              </a:prstGeom>
            </p:spPr>
            <p:txBody>
              <a:bodyPr vert="horz" lIns="91428" tIns="45714" rIns="91428" bIns="45714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5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sz="4400" i="1" dirty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4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4400" dirty="0"/>
                  <a:t>,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4400" dirty="0"/>
              </a:p>
            </p:txBody>
          </p:sp>
        </mc:Choice>
        <mc:Fallback>
          <p:sp>
            <p:nvSpPr>
              <p:cNvPr id="47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3621" y="366319"/>
                <a:ext cx="4952355" cy="1325390"/>
              </a:xfrm>
              <a:prstGeom prst="rect">
                <a:avLst/>
              </a:prstGeom>
              <a:blipFill rotWithShape="1">
                <a:blip r:embed="rId6"/>
                <a:stretch>
                  <a:fillRect l="-2" t="-42" r="2" b="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Multiply 48"/>
          <p:cNvSpPr/>
          <p:nvPr/>
        </p:nvSpPr>
        <p:spPr>
          <a:xfrm>
            <a:off x="2005354" y="4127974"/>
            <a:ext cx="553293" cy="69075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091" y="366319"/>
                <a:ext cx="4952355" cy="1325390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4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4400" dirty="0"/>
                  <a:t>, function of </a:t>
                </a:r>
                <a14:m>
                  <m:oMath xmlns:m="http://schemas.openxmlformats.org/officeDocument/2006/math">
                    <m:r>
                      <a:rPr lang="en-US" sz="44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4400" dirty="0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091" y="366319"/>
                <a:ext cx="4952355" cy="1325390"/>
              </a:xfrm>
              <a:blipFill rotWithShape="1">
                <a:blip r:embed="rId1"/>
                <a:stretch>
                  <a:fillRect l="-11" t="-6271" r="10" b="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/>
          <p:cNvGrpSpPr/>
          <p:nvPr/>
        </p:nvGrpSpPr>
        <p:grpSpPr>
          <a:xfrm>
            <a:off x="581853" y="1530129"/>
            <a:ext cx="4952736" cy="4485703"/>
            <a:chOff x="581929" y="1529087"/>
            <a:chExt cx="4953381" cy="4486287"/>
          </a:xfrm>
        </p:grpSpPr>
        <p:grpSp>
          <p:nvGrpSpPr>
            <p:cNvPr id="4" name="Group 3"/>
            <p:cNvGrpSpPr/>
            <p:nvPr/>
          </p:nvGrpSpPr>
          <p:grpSpPr>
            <a:xfrm>
              <a:off x="581929" y="1880621"/>
              <a:ext cx="4864418" cy="4134753"/>
              <a:chOff x="705836" y="2575560"/>
              <a:chExt cx="2761264" cy="2347073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1113448" y="2575560"/>
                <a:ext cx="0" cy="2093114"/>
              </a:xfrm>
              <a:prstGeom prst="line">
                <a:avLst/>
              </a:prstGeom>
              <a:ln w="38100">
                <a:headEnd type="arrow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/>
            </p:nvCxnSpPr>
            <p:spPr>
              <a:xfrm flipV="1">
                <a:off x="937690" y="4497073"/>
                <a:ext cx="2529410" cy="1"/>
              </a:xfrm>
              <a:prstGeom prst="line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>
                <a:off x="1687742" y="4391147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2259242" y="4391148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2824392" y="4391147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0" name="Group 9"/>
              <p:cNvGrpSpPr/>
              <p:nvPr/>
            </p:nvGrpSpPr>
            <p:grpSpPr>
              <a:xfrm rot="16200000">
                <a:off x="589972" y="3429994"/>
                <a:ext cx="1046954" cy="211851"/>
                <a:chOff x="1840142" y="4436867"/>
                <a:chExt cx="1136650" cy="211851"/>
              </a:xfrm>
            </p:grpSpPr>
            <p:cxnSp>
              <p:nvCxnSpPr>
                <p:cNvPr id="17" name="Straight Connector 16"/>
                <p:cNvCxnSpPr/>
                <p:nvPr/>
              </p:nvCxnSpPr>
              <p:spPr>
                <a:xfrm>
                  <a:off x="1840142" y="4436867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2411642" y="4436868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976792" y="4436867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" name="Rectangle 10"/>
              <p:cNvSpPr/>
              <p:nvPr/>
            </p:nvSpPr>
            <p:spPr>
              <a:xfrm>
                <a:off x="1516391" y="4590688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1</a:t>
                </a:r>
                <a:endParaRPr lang="en-US" sz="3200" dirty="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105224" y="4590688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2</a:t>
                </a:r>
                <a:endParaRPr lang="en-US" sz="3200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2673549" y="4590688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3</a:t>
                </a:r>
                <a:endParaRPr lang="en-US" sz="3200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705836" y="3874272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1</a:t>
                </a:r>
                <a:endParaRPr lang="en-US" sz="3200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705836" y="3333340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2</a:t>
                </a:r>
                <a:endParaRPr lang="en-US" sz="3200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05836" y="2830016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3</a:t>
                </a:r>
                <a:endParaRPr lang="en-US" sz="32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Rectangle 36"/>
                <p:cNvSpPr/>
                <p:nvPr/>
              </p:nvSpPr>
              <p:spPr>
                <a:xfrm>
                  <a:off x="5027222" y="5288233"/>
                  <a:ext cx="508088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7222" y="5288233"/>
                  <a:ext cx="508088" cy="584775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Rectangle 37"/>
                <p:cNvSpPr/>
                <p:nvPr/>
              </p:nvSpPr>
              <p:spPr>
                <a:xfrm>
                  <a:off x="658009" y="1529087"/>
                  <a:ext cx="513859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8" name="Rectangle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009" y="1529087"/>
                  <a:ext cx="513859" cy="584775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/>
          <p:cNvGrpSpPr/>
          <p:nvPr/>
        </p:nvGrpSpPr>
        <p:grpSpPr>
          <a:xfrm>
            <a:off x="6315684" y="1703809"/>
            <a:ext cx="5534147" cy="4317969"/>
            <a:chOff x="5912235" y="1702790"/>
            <a:chExt cx="5534868" cy="4318531"/>
          </a:xfrm>
        </p:grpSpPr>
        <p:grpSp>
          <p:nvGrpSpPr>
            <p:cNvPr id="20" name="Group 19"/>
            <p:cNvGrpSpPr/>
            <p:nvPr/>
          </p:nvGrpSpPr>
          <p:grpSpPr>
            <a:xfrm>
              <a:off x="6286044" y="1880621"/>
              <a:ext cx="4864418" cy="4140700"/>
              <a:chOff x="705836" y="2575560"/>
              <a:chExt cx="2761264" cy="2350449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>
                <a:off x="1113448" y="2575560"/>
                <a:ext cx="0" cy="2093114"/>
              </a:xfrm>
              <a:prstGeom prst="line">
                <a:avLst/>
              </a:prstGeom>
              <a:ln w="38100">
                <a:headEnd type="arrow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V="1">
                <a:off x="937690" y="4497073"/>
                <a:ext cx="2529410" cy="1"/>
              </a:xfrm>
              <a:prstGeom prst="line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1687742" y="4391147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2259242" y="4391148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2824392" y="4391147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6" name="Group 25"/>
              <p:cNvGrpSpPr/>
              <p:nvPr/>
            </p:nvGrpSpPr>
            <p:grpSpPr>
              <a:xfrm rot="16200000">
                <a:off x="589972" y="3429994"/>
                <a:ext cx="1046954" cy="211851"/>
                <a:chOff x="1840142" y="4436867"/>
                <a:chExt cx="1136650" cy="211851"/>
              </a:xfrm>
            </p:grpSpPr>
            <p:cxnSp>
              <p:nvCxnSpPr>
                <p:cNvPr id="33" name="Straight Connector 32"/>
                <p:cNvCxnSpPr/>
                <p:nvPr/>
              </p:nvCxnSpPr>
              <p:spPr>
                <a:xfrm>
                  <a:off x="1840142" y="4436867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2411642" y="4436868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2976792" y="4436867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Rectangle 26"/>
              <p:cNvSpPr/>
              <p:nvPr/>
            </p:nvSpPr>
            <p:spPr>
              <a:xfrm>
                <a:off x="1516391" y="4590688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1</a:t>
                </a:r>
                <a:endParaRPr lang="en-US" sz="3200" dirty="0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2105224" y="4590688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2</a:t>
                </a:r>
                <a:endParaRPr lang="en-US" sz="3200" dirty="0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673549" y="4590688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3</a:t>
                </a:r>
                <a:endParaRPr lang="en-US" sz="3200" dirty="0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705836" y="3874272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1</a:t>
                </a:r>
                <a:endParaRPr lang="en-US" sz="3200" dirty="0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705836" y="3333340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2</a:t>
                </a:r>
                <a:endParaRPr lang="en-US" sz="3200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705836" y="2830016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3</a:t>
                </a:r>
                <a:endParaRPr lang="en-US" sz="3200" dirty="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1007524" y="4594064"/>
                <a:ext cx="187927" cy="3319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/>
                  <a:t>0</a:t>
                </a:r>
                <a:endParaRPr lang="en-US" sz="32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Rectangle 35"/>
                <p:cNvSpPr/>
                <p:nvPr/>
              </p:nvSpPr>
              <p:spPr>
                <a:xfrm>
                  <a:off x="5912235" y="1702790"/>
                  <a:ext cx="1180451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 dirty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32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36" name="Rectangle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2235" y="1702790"/>
                  <a:ext cx="1180451" cy="584775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Rectangle 38"/>
                <p:cNvSpPr/>
                <p:nvPr/>
              </p:nvSpPr>
              <p:spPr>
                <a:xfrm>
                  <a:off x="10772367" y="5288233"/>
                  <a:ext cx="674736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39" name="Rectangle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2367" y="5288233"/>
                  <a:ext cx="674736" cy="584775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Multiply 42"/>
          <p:cNvSpPr/>
          <p:nvPr/>
        </p:nvSpPr>
        <p:spPr>
          <a:xfrm>
            <a:off x="2005354" y="4127974"/>
            <a:ext cx="553293" cy="69075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44" name="Multiply 43"/>
          <p:cNvSpPr/>
          <p:nvPr/>
        </p:nvSpPr>
        <p:spPr>
          <a:xfrm>
            <a:off x="3002458" y="3216924"/>
            <a:ext cx="553293" cy="69075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45" name="Multiply 44"/>
          <p:cNvSpPr/>
          <p:nvPr/>
        </p:nvSpPr>
        <p:spPr>
          <a:xfrm>
            <a:off x="4003525" y="2305779"/>
            <a:ext cx="553293" cy="69075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46" name="Title 1"/>
          <p:cNvSpPr txBox="1"/>
          <p:nvPr/>
        </p:nvSpPr>
        <p:spPr>
          <a:xfrm>
            <a:off x="6816629" y="366319"/>
            <a:ext cx="4952355" cy="1325390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itle 1"/>
              <p:cNvSpPr txBox="1"/>
              <p:nvPr/>
            </p:nvSpPr>
            <p:spPr>
              <a:xfrm>
                <a:off x="6693621" y="366319"/>
                <a:ext cx="4952355" cy="1325390"/>
              </a:xfrm>
              <a:prstGeom prst="rect">
                <a:avLst/>
              </a:prstGeom>
            </p:spPr>
            <p:txBody>
              <a:bodyPr vert="horz" lIns="91428" tIns="45714" rIns="91428" bIns="45714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5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sz="4400" i="1" dirty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4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4400" dirty="0"/>
                  <a:t>,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4400" dirty="0"/>
              </a:p>
            </p:txBody>
          </p:sp>
        </mc:Choice>
        <mc:Fallback>
          <p:sp>
            <p:nvSpPr>
              <p:cNvPr id="47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3621" y="366319"/>
                <a:ext cx="4952355" cy="1325390"/>
              </a:xfrm>
              <a:prstGeom prst="rect">
                <a:avLst/>
              </a:prstGeom>
              <a:blipFill rotWithShape="1">
                <a:blip r:embed="rId6"/>
                <a:stretch>
                  <a:fillRect l="-2" t="-42" r="2" b="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/>
          <p:cNvSpPr/>
          <p:nvPr/>
        </p:nvSpPr>
        <p:spPr>
          <a:xfrm>
            <a:off x="8182556" y="5012124"/>
            <a:ext cx="440689" cy="44068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1356083" y="1952638"/>
            <a:ext cx="3795429" cy="32910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091" y="366319"/>
                <a:ext cx="4952355" cy="1325390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4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4400" dirty="0"/>
                  <a:t>, function of </a:t>
                </a:r>
                <a14:m>
                  <m:oMath xmlns:m="http://schemas.openxmlformats.org/officeDocument/2006/math">
                    <m:r>
                      <a:rPr lang="en-US" sz="44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4400" dirty="0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091" y="366319"/>
                <a:ext cx="4952355" cy="1325390"/>
              </a:xfrm>
              <a:blipFill rotWithShape="1">
                <a:blip r:embed="rId1"/>
                <a:stretch>
                  <a:fillRect l="-11" t="-6271" r="10" b="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/>
          <p:cNvGrpSpPr/>
          <p:nvPr/>
        </p:nvGrpSpPr>
        <p:grpSpPr>
          <a:xfrm>
            <a:off x="581853" y="1530129"/>
            <a:ext cx="4952736" cy="4485703"/>
            <a:chOff x="581929" y="1529087"/>
            <a:chExt cx="4953381" cy="4486287"/>
          </a:xfrm>
        </p:grpSpPr>
        <p:grpSp>
          <p:nvGrpSpPr>
            <p:cNvPr id="4" name="Group 3"/>
            <p:cNvGrpSpPr/>
            <p:nvPr/>
          </p:nvGrpSpPr>
          <p:grpSpPr>
            <a:xfrm>
              <a:off x="581929" y="1880621"/>
              <a:ext cx="4864418" cy="4134753"/>
              <a:chOff x="705836" y="2575560"/>
              <a:chExt cx="2761264" cy="2347073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1113448" y="2575560"/>
                <a:ext cx="0" cy="2093114"/>
              </a:xfrm>
              <a:prstGeom prst="line">
                <a:avLst/>
              </a:prstGeom>
              <a:ln w="38100">
                <a:headEnd type="arrow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/>
            </p:nvCxnSpPr>
            <p:spPr>
              <a:xfrm flipV="1">
                <a:off x="937690" y="4497073"/>
                <a:ext cx="2529410" cy="1"/>
              </a:xfrm>
              <a:prstGeom prst="line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>
                <a:off x="1687742" y="4391147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2259242" y="4391148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2824392" y="4391147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0" name="Group 9"/>
              <p:cNvGrpSpPr/>
              <p:nvPr/>
            </p:nvGrpSpPr>
            <p:grpSpPr>
              <a:xfrm rot="16200000">
                <a:off x="589972" y="3429994"/>
                <a:ext cx="1046954" cy="211851"/>
                <a:chOff x="1840142" y="4436867"/>
                <a:chExt cx="1136650" cy="211851"/>
              </a:xfrm>
            </p:grpSpPr>
            <p:cxnSp>
              <p:nvCxnSpPr>
                <p:cNvPr id="17" name="Straight Connector 16"/>
                <p:cNvCxnSpPr/>
                <p:nvPr/>
              </p:nvCxnSpPr>
              <p:spPr>
                <a:xfrm>
                  <a:off x="1840142" y="4436867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2411642" y="4436868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976792" y="4436867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" name="Rectangle 10"/>
              <p:cNvSpPr/>
              <p:nvPr/>
            </p:nvSpPr>
            <p:spPr>
              <a:xfrm>
                <a:off x="1516391" y="4590688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1</a:t>
                </a:r>
                <a:endParaRPr lang="en-US" sz="3200" dirty="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105224" y="4590688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2</a:t>
                </a:r>
                <a:endParaRPr lang="en-US" sz="3200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2673549" y="4590688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3</a:t>
                </a:r>
                <a:endParaRPr lang="en-US" sz="3200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705836" y="3874272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1</a:t>
                </a:r>
                <a:endParaRPr lang="en-US" sz="3200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705836" y="3333340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2</a:t>
                </a:r>
                <a:endParaRPr lang="en-US" sz="3200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05836" y="2830016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3</a:t>
                </a:r>
                <a:endParaRPr lang="en-US" sz="32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Rectangle 36"/>
                <p:cNvSpPr/>
                <p:nvPr/>
              </p:nvSpPr>
              <p:spPr>
                <a:xfrm>
                  <a:off x="5027222" y="5288233"/>
                  <a:ext cx="508088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7222" y="5288233"/>
                  <a:ext cx="508088" cy="584775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Rectangle 37"/>
                <p:cNvSpPr/>
                <p:nvPr/>
              </p:nvSpPr>
              <p:spPr>
                <a:xfrm>
                  <a:off x="658009" y="1529087"/>
                  <a:ext cx="513859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8" name="Rectangle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009" y="1529087"/>
                  <a:ext cx="513859" cy="584775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/>
          <p:cNvGrpSpPr/>
          <p:nvPr/>
        </p:nvGrpSpPr>
        <p:grpSpPr>
          <a:xfrm>
            <a:off x="6315684" y="1703809"/>
            <a:ext cx="5534147" cy="4317969"/>
            <a:chOff x="5912235" y="1702790"/>
            <a:chExt cx="5534868" cy="4318531"/>
          </a:xfrm>
        </p:grpSpPr>
        <p:grpSp>
          <p:nvGrpSpPr>
            <p:cNvPr id="20" name="Group 19"/>
            <p:cNvGrpSpPr/>
            <p:nvPr/>
          </p:nvGrpSpPr>
          <p:grpSpPr>
            <a:xfrm>
              <a:off x="6286044" y="1880621"/>
              <a:ext cx="4864418" cy="4140700"/>
              <a:chOff x="705836" y="2575560"/>
              <a:chExt cx="2761264" cy="2350449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>
                <a:off x="1113448" y="2575560"/>
                <a:ext cx="0" cy="2093114"/>
              </a:xfrm>
              <a:prstGeom prst="line">
                <a:avLst/>
              </a:prstGeom>
              <a:ln w="38100">
                <a:headEnd type="arrow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V="1">
                <a:off x="937690" y="4497073"/>
                <a:ext cx="2529410" cy="1"/>
              </a:xfrm>
              <a:prstGeom prst="line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1687742" y="4391147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2259242" y="4391148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2824392" y="4391147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6" name="Group 25"/>
              <p:cNvGrpSpPr/>
              <p:nvPr/>
            </p:nvGrpSpPr>
            <p:grpSpPr>
              <a:xfrm rot="16200000">
                <a:off x="589972" y="3429994"/>
                <a:ext cx="1046954" cy="211851"/>
                <a:chOff x="1840142" y="4436867"/>
                <a:chExt cx="1136650" cy="211851"/>
              </a:xfrm>
            </p:grpSpPr>
            <p:cxnSp>
              <p:nvCxnSpPr>
                <p:cNvPr id="33" name="Straight Connector 32"/>
                <p:cNvCxnSpPr/>
                <p:nvPr/>
              </p:nvCxnSpPr>
              <p:spPr>
                <a:xfrm>
                  <a:off x="1840142" y="4436867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2411642" y="4436868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2976792" y="4436867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Rectangle 26"/>
              <p:cNvSpPr/>
              <p:nvPr/>
            </p:nvSpPr>
            <p:spPr>
              <a:xfrm>
                <a:off x="1516391" y="4590688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1</a:t>
                </a:r>
                <a:endParaRPr lang="en-US" sz="3200" dirty="0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2105224" y="4590688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2</a:t>
                </a:r>
                <a:endParaRPr lang="en-US" sz="3200" dirty="0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673549" y="4590688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3</a:t>
                </a:r>
                <a:endParaRPr lang="en-US" sz="3200" dirty="0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705836" y="3874272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1</a:t>
                </a:r>
                <a:endParaRPr lang="en-US" sz="3200" dirty="0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705836" y="3333340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2</a:t>
                </a:r>
                <a:endParaRPr lang="en-US" sz="3200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705836" y="2830016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3</a:t>
                </a:r>
                <a:endParaRPr lang="en-US" sz="3200" dirty="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1007524" y="4594064"/>
                <a:ext cx="187927" cy="3319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/>
                  <a:t>0</a:t>
                </a:r>
                <a:endParaRPr lang="en-US" sz="32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Rectangle 35"/>
                <p:cNvSpPr/>
                <p:nvPr/>
              </p:nvSpPr>
              <p:spPr>
                <a:xfrm>
                  <a:off x="5912235" y="1702790"/>
                  <a:ext cx="1180451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 dirty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32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36" name="Rectangle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2235" y="1702790"/>
                  <a:ext cx="1180451" cy="584775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Rectangle 38"/>
                <p:cNvSpPr/>
                <p:nvPr/>
              </p:nvSpPr>
              <p:spPr>
                <a:xfrm>
                  <a:off x="10772367" y="5288233"/>
                  <a:ext cx="674736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39" name="Rectangle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2367" y="5288233"/>
                  <a:ext cx="674736" cy="584775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Multiply 42"/>
          <p:cNvSpPr/>
          <p:nvPr/>
        </p:nvSpPr>
        <p:spPr>
          <a:xfrm>
            <a:off x="2005354" y="4127974"/>
            <a:ext cx="553293" cy="69075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44" name="Multiply 43"/>
          <p:cNvSpPr/>
          <p:nvPr/>
        </p:nvSpPr>
        <p:spPr>
          <a:xfrm>
            <a:off x="3002458" y="3216924"/>
            <a:ext cx="553293" cy="69075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45" name="Multiply 44"/>
          <p:cNvSpPr/>
          <p:nvPr/>
        </p:nvSpPr>
        <p:spPr>
          <a:xfrm>
            <a:off x="4003525" y="2305779"/>
            <a:ext cx="553293" cy="69075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46" name="Title 1"/>
          <p:cNvSpPr txBox="1"/>
          <p:nvPr/>
        </p:nvSpPr>
        <p:spPr>
          <a:xfrm>
            <a:off x="6816629" y="366319"/>
            <a:ext cx="4952355" cy="1325390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itle 1"/>
              <p:cNvSpPr txBox="1"/>
              <p:nvPr/>
            </p:nvSpPr>
            <p:spPr>
              <a:xfrm>
                <a:off x="6693621" y="366319"/>
                <a:ext cx="4952355" cy="1325390"/>
              </a:xfrm>
              <a:prstGeom prst="rect">
                <a:avLst/>
              </a:prstGeom>
            </p:spPr>
            <p:txBody>
              <a:bodyPr vert="horz" lIns="91428" tIns="45714" rIns="91428" bIns="45714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5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sz="4400" i="1" dirty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4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4400" dirty="0"/>
                  <a:t>,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4400" dirty="0"/>
              </a:p>
            </p:txBody>
          </p:sp>
        </mc:Choice>
        <mc:Fallback>
          <p:sp>
            <p:nvSpPr>
              <p:cNvPr id="47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3621" y="366319"/>
                <a:ext cx="4952355" cy="1325390"/>
              </a:xfrm>
              <a:prstGeom prst="rect">
                <a:avLst/>
              </a:prstGeom>
              <a:blipFill rotWithShape="1">
                <a:blip r:embed="rId6"/>
                <a:stretch>
                  <a:fillRect l="-2" t="-42" r="2" b="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/>
          <p:cNvSpPr/>
          <p:nvPr/>
        </p:nvSpPr>
        <p:spPr>
          <a:xfrm>
            <a:off x="8182556" y="5012124"/>
            <a:ext cx="440689" cy="44068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1356083" y="1952638"/>
            <a:ext cx="3795429" cy="32910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7619759" y="4638964"/>
            <a:ext cx="440689" cy="44068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/>
          <p:nvPr/>
        </p:nvCxnSpPr>
        <p:spPr>
          <a:xfrm flipH="1">
            <a:off x="1267528" y="3836759"/>
            <a:ext cx="4273922" cy="145202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4313550" y="2675464"/>
            <a:ext cx="0" cy="1606934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3279104" y="3562035"/>
            <a:ext cx="0" cy="1076930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2311416" y="4473660"/>
            <a:ext cx="0" cy="538465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091" y="366319"/>
                <a:ext cx="4952355" cy="1325390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4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4400" dirty="0"/>
                  <a:t>, function of </a:t>
                </a:r>
                <a14:m>
                  <m:oMath xmlns:m="http://schemas.openxmlformats.org/officeDocument/2006/math">
                    <m:r>
                      <a:rPr lang="en-US" sz="44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4400" dirty="0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091" y="366319"/>
                <a:ext cx="4952355" cy="1325390"/>
              </a:xfrm>
              <a:blipFill rotWithShape="1">
                <a:blip r:embed="rId1"/>
                <a:stretch>
                  <a:fillRect l="-11" t="-6271" r="10" b="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/>
          <p:cNvGrpSpPr/>
          <p:nvPr/>
        </p:nvGrpSpPr>
        <p:grpSpPr>
          <a:xfrm>
            <a:off x="581853" y="1530129"/>
            <a:ext cx="4952736" cy="4485703"/>
            <a:chOff x="581929" y="1529087"/>
            <a:chExt cx="4953381" cy="4486287"/>
          </a:xfrm>
        </p:grpSpPr>
        <p:grpSp>
          <p:nvGrpSpPr>
            <p:cNvPr id="4" name="Group 3"/>
            <p:cNvGrpSpPr/>
            <p:nvPr/>
          </p:nvGrpSpPr>
          <p:grpSpPr>
            <a:xfrm>
              <a:off x="581929" y="1880621"/>
              <a:ext cx="4864418" cy="4134753"/>
              <a:chOff x="705836" y="2575560"/>
              <a:chExt cx="2761264" cy="2347073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1113448" y="2575560"/>
                <a:ext cx="0" cy="2093114"/>
              </a:xfrm>
              <a:prstGeom prst="line">
                <a:avLst/>
              </a:prstGeom>
              <a:ln w="38100">
                <a:headEnd type="arrow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/>
            </p:nvCxnSpPr>
            <p:spPr>
              <a:xfrm flipV="1">
                <a:off x="937690" y="4497073"/>
                <a:ext cx="2529410" cy="1"/>
              </a:xfrm>
              <a:prstGeom prst="line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>
                <a:off x="1687742" y="4391147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2259242" y="4391148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2824392" y="4391147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0" name="Group 9"/>
              <p:cNvGrpSpPr/>
              <p:nvPr/>
            </p:nvGrpSpPr>
            <p:grpSpPr>
              <a:xfrm rot="16200000">
                <a:off x="589972" y="3429994"/>
                <a:ext cx="1046954" cy="211851"/>
                <a:chOff x="1840142" y="4436867"/>
                <a:chExt cx="1136650" cy="211851"/>
              </a:xfrm>
            </p:grpSpPr>
            <p:cxnSp>
              <p:nvCxnSpPr>
                <p:cNvPr id="17" name="Straight Connector 16"/>
                <p:cNvCxnSpPr/>
                <p:nvPr/>
              </p:nvCxnSpPr>
              <p:spPr>
                <a:xfrm>
                  <a:off x="1840142" y="4436867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2411642" y="4436868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976792" y="4436867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" name="Rectangle 10"/>
              <p:cNvSpPr/>
              <p:nvPr/>
            </p:nvSpPr>
            <p:spPr>
              <a:xfrm>
                <a:off x="1516391" y="4590688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1</a:t>
                </a:r>
                <a:endParaRPr lang="en-US" sz="3200" dirty="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105224" y="4590688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2</a:t>
                </a:r>
                <a:endParaRPr lang="en-US" sz="3200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2673549" y="4590688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3</a:t>
                </a:r>
                <a:endParaRPr lang="en-US" sz="3200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705836" y="3874272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1</a:t>
                </a:r>
                <a:endParaRPr lang="en-US" sz="3200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705836" y="3333340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2</a:t>
                </a:r>
                <a:endParaRPr lang="en-US" sz="3200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05836" y="2830016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3</a:t>
                </a:r>
                <a:endParaRPr lang="en-US" sz="32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Rectangle 36"/>
                <p:cNvSpPr/>
                <p:nvPr/>
              </p:nvSpPr>
              <p:spPr>
                <a:xfrm>
                  <a:off x="5027222" y="5288233"/>
                  <a:ext cx="508088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7222" y="5288233"/>
                  <a:ext cx="508088" cy="584775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Rectangle 37"/>
                <p:cNvSpPr/>
                <p:nvPr/>
              </p:nvSpPr>
              <p:spPr>
                <a:xfrm>
                  <a:off x="658009" y="1529087"/>
                  <a:ext cx="513859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8" name="Rectangle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009" y="1529087"/>
                  <a:ext cx="513859" cy="584775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/>
          <p:cNvGrpSpPr/>
          <p:nvPr/>
        </p:nvGrpSpPr>
        <p:grpSpPr>
          <a:xfrm>
            <a:off x="6315684" y="1703809"/>
            <a:ext cx="5534147" cy="4317969"/>
            <a:chOff x="5912235" y="1702790"/>
            <a:chExt cx="5534868" cy="4318531"/>
          </a:xfrm>
        </p:grpSpPr>
        <p:grpSp>
          <p:nvGrpSpPr>
            <p:cNvPr id="20" name="Group 19"/>
            <p:cNvGrpSpPr/>
            <p:nvPr/>
          </p:nvGrpSpPr>
          <p:grpSpPr>
            <a:xfrm>
              <a:off x="6286044" y="1880621"/>
              <a:ext cx="4864418" cy="4140700"/>
              <a:chOff x="705836" y="2575560"/>
              <a:chExt cx="2761264" cy="2350449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>
                <a:off x="1113448" y="2575560"/>
                <a:ext cx="0" cy="2093114"/>
              </a:xfrm>
              <a:prstGeom prst="line">
                <a:avLst/>
              </a:prstGeom>
              <a:ln w="38100">
                <a:headEnd type="arrow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V="1">
                <a:off x="937690" y="4497073"/>
                <a:ext cx="2529410" cy="1"/>
              </a:xfrm>
              <a:prstGeom prst="line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1687742" y="4391147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2259242" y="4391148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2824392" y="4391147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6" name="Group 25"/>
              <p:cNvGrpSpPr/>
              <p:nvPr/>
            </p:nvGrpSpPr>
            <p:grpSpPr>
              <a:xfrm rot="16200000">
                <a:off x="589972" y="3429994"/>
                <a:ext cx="1046954" cy="211851"/>
                <a:chOff x="1840142" y="4436867"/>
                <a:chExt cx="1136650" cy="211851"/>
              </a:xfrm>
            </p:grpSpPr>
            <p:cxnSp>
              <p:nvCxnSpPr>
                <p:cNvPr id="33" name="Straight Connector 32"/>
                <p:cNvCxnSpPr/>
                <p:nvPr/>
              </p:nvCxnSpPr>
              <p:spPr>
                <a:xfrm>
                  <a:off x="1840142" y="4436867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2411642" y="4436868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2976792" y="4436867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Rectangle 26"/>
              <p:cNvSpPr/>
              <p:nvPr/>
            </p:nvSpPr>
            <p:spPr>
              <a:xfrm>
                <a:off x="1516391" y="4590688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1</a:t>
                </a:r>
                <a:endParaRPr lang="en-US" sz="3200" dirty="0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2105224" y="4590688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2</a:t>
                </a:r>
                <a:endParaRPr lang="en-US" sz="3200" dirty="0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673549" y="4590688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3</a:t>
                </a:r>
                <a:endParaRPr lang="en-US" sz="3200" dirty="0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705836" y="3874272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1</a:t>
                </a:r>
                <a:endParaRPr lang="en-US" sz="3200" dirty="0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705836" y="3333340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2</a:t>
                </a:r>
                <a:endParaRPr lang="en-US" sz="3200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705836" y="2830016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3</a:t>
                </a:r>
                <a:endParaRPr lang="en-US" sz="3200" dirty="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1007524" y="4594064"/>
                <a:ext cx="187927" cy="3319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/>
                  <a:t>0</a:t>
                </a:r>
                <a:endParaRPr lang="en-US" sz="32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Rectangle 35"/>
                <p:cNvSpPr/>
                <p:nvPr/>
              </p:nvSpPr>
              <p:spPr>
                <a:xfrm>
                  <a:off x="5912235" y="1702790"/>
                  <a:ext cx="1180451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 dirty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32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36" name="Rectangle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2235" y="1702790"/>
                  <a:ext cx="1180451" cy="584775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Rectangle 38"/>
                <p:cNvSpPr/>
                <p:nvPr/>
              </p:nvSpPr>
              <p:spPr>
                <a:xfrm>
                  <a:off x="10772367" y="5288233"/>
                  <a:ext cx="674736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39" name="Rectangle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2367" y="5288233"/>
                  <a:ext cx="674736" cy="584775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Multiply 42"/>
          <p:cNvSpPr/>
          <p:nvPr/>
        </p:nvSpPr>
        <p:spPr>
          <a:xfrm>
            <a:off x="2005354" y="4127974"/>
            <a:ext cx="553293" cy="69075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44" name="Multiply 43"/>
          <p:cNvSpPr/>
          <p:nvPr/>
        </p:nvSpPr>
        <p:spPr>
          <a:xfrm>
            <a:off x="3002458" y="3216924"/>
            <a:ext cx="553293" cy="69075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45" name="Multiply 44"/>
          <p:cNvSpPr/>
          <p:nvPr/>
        </p:nvSpPr>
        <p:spPr>
          <a:xfrm>
            <a:off x="4003525" y="2305779"/>
            <a:ext cx="553293" cy="69075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46" name="Title 1"/>
          <p:cNvSpPr txBox="1"/>
          <p:nvPr/>
        </p:nvSpPr>
        <p:spPr>
          <a:xfrm>
            <a:off x="6816629" y="366319"/>
            <a:ext cx="4952355" cy="1325390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itle 1"/>
              <p:cNvSpPr txBox="1"/>
              <p:nvPr/>
            </p:nvSpPr>
            <p:spPr>
              <a:xfrm>
                <a:off x="6693621" y="366319"/>
                <a:ext cx="4952355" cy="1325390"/>
              </a:xfrm>
              <a:prstGeom prst="rect">
                <a:avLst/>
              </a:prstGeom>
            </p:spPr>
            <p:txBody>
              <a:bodyPr vert="horz" lIns="91428" tIns="45714" rIns="91428" bIns="45714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5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sz="4400" i="1" dirty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4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4400" dirty="0"/>
                  <a:t>,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4400" dirty="0"/>
              </a:p>
            </p:txBody>
          </p:sp>
        </mc:Choice>
        <mc:Fallback>
          <p:sp>
            <p:nvSpPr>
              <p:cNvPr id="47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3621" y="366319"/>
                <a:ext cx="4952355" cy="1325390"/>
              </a:xfrm>
              <a:prstGeom prst="rect">
                <a:avLst/>
              </a:prstGeom>
              <a:blipFill rotWithShape="1">
                <a:blip r:embed="rId6"/>
                <a:stretch>
                  <a:fillRect l="-2" t="-42" r="2" b="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/>
          <p:cNvSpPr/>
          <p:nvPr/>
        </p:nvSpPr>
        <p:spPr>
          <a:xfrm>
            <a:off x="8182556" y="5012124"/>
            <a:ext cx="440689" cy="44068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1356083" y="1952638"/>
            <a:ext cx="3795429" cy="32910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7619759" y="4638964"/>
            <a:ext cx="440689" cy="44068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/>
          <p:nvPr/>
        </p:nvCxnSpPr>
        <p:spPr>
          <a:xfrm flipH="1">
            <a:off x="1267528" y="3836759"/>
            <a:ext cx="4273922" cy="145202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7154088" y="2967721"/>
            <a:ext cx="440689" cy="44068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 flipH="1" flipV="1">
            <a:off x="1332143" y="5265358"/>
            <a:ext cx="4486587" cy="22548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313550" y="2675464"/>
            <a:ext cx="0" cy="2612443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3279104" y="3562035"/>
            <a:ext cx="0" cy="1725871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311416" y="4473660"/>
            <a:ext cx="0" cy="814247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091" y="366319"/>
                <a:ext cx="4952355" cy="1325390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4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4400" dirty="0"/>
                  <a:t>, function of </a:t>
                </a:r>
                <a14:m>
                  <m:oMath xmlns:m="http://schemas.openxmlformats.org/officeDocument/2006/math">
                    <m:r>
                      <a:rPr lang="en-US" sz="44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4400" dirty="0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091" y="366319"/>
                <a:ext cx="4952355" cy="1325390"/>
              </a:xfrm>
              <a:blipFill rotWithShape="1">
                <a:blip r:embed="rId1"/>
                <a:stretch>
                  <a:fillRect l="-11" t="-6271" r="10" b="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/>
          <p:cNvGrpSpPr/>
          <p:nvPr/>
        </p:nvGrpSpPr>
        <p:grpSpPr>
          <a:xfrm>
            <a:off x="581853" y="1530129"/>
            <a:ext cx="4952736" cy="4485703"/>
            <a:chOff x="581929" y="1529087"/>
            <a:chExt cx="4953381" cy="4486287"/>
          </a:xfrm>
        </p:grpSpPr>
        <p:grpSp>
          <p:nvGrpSpPr>
            <p:cNvPr id="4" name="Group 3"/>
            <p:cNvGrpSpPr/>
            <p:nvPr/>
          </p:nvGrpSpPr>
          <p:grpSpPr>
            <a:xfrm>
              <a:off x="581929" y="1880621"/>
              <a:ext cx="4864418" cy="4134753"/>
              <a:chOff x="705836" y="2575560"/>
              <a:chExt cx="2761264" cy="2347073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1113448" y="2575560"/>
                <a:ext cx="0" cy="2093114"/>
              </a:xfrm>
              <a:prstGeom prst="line">
                <a:avLst/>
              </a:prstGeom>
              <a:ln w="38100">
                <a:headEnd type="arrow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/>
            </p:nvCxnSpPr>
            <p:spPr>
              <a:xfrm flipV="1">
                <a:off x="937690" y="4497073"/>
                <a:ext cx="2529410" cy="1"/>
              </a:xfrm>
              <a:prstGeom prst="line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>
                <a:off x="1687742" y="4391147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2259242" y="4391148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2824392" y="4391147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0" name="Group 9"/>
              <p:cNvGrpSpPr/>
              <p:nvPr/>
            </p:nvGrpSpPr>
            <p:grpSpPr>
              <a:xfrm rot="16200000">
                <a:off x="589972" y="3429994"/>
                <a:ext cx="1046954" cy="211851"/>
                <a:chOff x="1840142" y="4436867"/>
                <a:chExt cx="1136650" cy="211851"/>
              </a:xfrm>
            </p:grpSpPr>
            <p:cxnSp>
              <p:nvCxnSpPr>
                <p:cNvPr id="17" name="Straight Connector 16"/>
                <p:cNvCxnSpPr/>
                <p:nvPr/>
              </p:nvCxnSpPr>
              <p:spPr>
                <a:xfrm>
                  <a:off x="1840142" y="4436867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2411642" y="4436868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976792" y="4436867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" name="Rectangle 10"/>
              <p:cNvSpPr/>
              <p:nvPr/>
            </p:nvSpPr>
            <p:spPr>
              <a:xfrm>
                <a:off x="1516391" y="4590688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1</a:t>
                </a:r>
                <a:endParaRPr lang="en-US" sz="3200" dirty="0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105224" y="4590688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2</a:t>
                </a:r>
                <a:endParaRPr lang="en-US" sz="3200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2673549" y="4590688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3</a:t>
                </a:r>
                <a:endParaRPr lang="en-US" sz="3200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705836" y="3874272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1</a:t>
                </a:r>
                <a:endParaRPr lang="en-US" sz="3200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705836" y="3333340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2</a:t>
                </a:r>
                <a:endParaRPr lang="en-US" sz="3200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05836" y="2830016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3</a:t>
                </a:r>
                <a:endParaRPr lang="en-US" sz="32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Rectangle 36"/>
                <p:cNvSpPr/>
                <p:nvPr/>
              </p:nvSpPr>
              <p:spPr>
                <a:xfrm>
                  <a:off x="5027222" y="5288233"/>
                  <a:ext cx="508088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7222" y="5288233"/>
                  <a:ext cx="508088" cy="584775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Rectangle 37"/>
                <p:cNvSpPr/>
                <p:nvPr/>
              </p:nvSpPr>
              <p:spPr>
                <a:xfrm>
                  <a:off x="658009" y="1529087"/>
                  <a:ext cx="513859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8" name="Rectangle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009" y="1529087"/>
                  <a:ext cx="513859" cy="584775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/>
          <p:cNvGrpSpPr/>
          <p:nvPr/>
        </p:nvGrpSpPr>
        <p:grpSpPr>
          <a:xfrm>
            <a:off x="6315684" y="1703809"/>
            <a:ext cx="5534147" cy="4317969"/>
            <a:chOff x="5912235" y="1702790"/>
            <a:chExt cx="5534868" cy="4318531"/>
          </a:xfrm>
        </p:grpSpPr>
        <p:grpSp>
          <p:nvGrpSpPr>
            <p:cNvPr id="20" name="Group 19"/>
            <p:cNvGrpSpPr/>
            <p:nvPr/>
          </p:nvGrpSpPr>
          <p:grpSpPr>
            <a:xfrm>
              <a:off x="6286044" y="1880621"/>
              <a:ext cx="4864418" cy="4140700"/>
              <a:chOff x="705836" y="2575560"/>
              <a:chExt cx="2761264" cy="2350449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>
                <a:off x="1113448" y="2575560"/>
                <a:ext cx="0" cy="2093114"/>
              </a:xfrm>
              <a:prstGeom prst="line">
                <a:avLst/>
              </a:prstGeom>
              <a:ln w="38100">
                <a:headEnd type="arrow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V="1">
                <a:off x="937690" y="4497073"/>
                <a:ext cx="2529410" cy="1"/>
              </a:xfrm>
              <a:prstGeom prst="line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1687742" y="4391147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2259242" y="4391148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2824392" y="4391147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6" name="Group 25"/>
              <p:cNvGrpSpPr/>
              <p:nvPr/>
            </p:nvGrpSpPr>
            <p:grpSpPr>
              <a:xfrm rot="16200000">
                <a:off x="589972" y="3429994"/>
                <a:ext cx="1046954" cy="211851"/>
                <a:chOff x="1840142" y="4436867"/>
                <a:chExt cx="1136650" cy="211851"/>
              </a:xfrm>
            </p:grpSpPr>
            <p:cxnSp>
              <p:nvCxnSpPr>
                <p:cNvPr id="33" name="Straight Connector 32"/>
                <p:cNvCxnSpPr/>
                <p:nvPr/>
              </p:nvCxnSpPr>
              <p:spPr>
                <a:xfrm>
                  <a:off x="1840142" y="4436867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2411642" y="4436868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2976792" y="4436867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Rectangle 26"/>
              <p:cNvSpPr/>
              <p:nvPr/>
            </p:nvSpPr>
            <p:spPr>
              <a:xfrm>
                <a:off x="1516391" y="4590688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1</a:t>
                </a:r>
                <a:endParaRPr lang="en-US" sz="3200" dirty="0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2105224" y="4590688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2</a:t>
                </a:r>
                <a:endParaRPr lang="en-US" sz="3200" dirty="0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673549" y="4590688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3</a:t>
                </a:r>
                <a:endParaRPr lang="en-US" sz="3200" dirty="0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705836" y="3874272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1</a:t>
                </a:r>
                <a:endParaRPr lang="en-US" sz="3200" dirty="0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705836" y="3333340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2</a:t>
                </a:r>
                <a:endParaRPr lang="en-US" sz="3200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705836" y="2830016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3</a:t>
                </a:r>
                <a:endParaRPr lang="en-US" sz="3200" dirty="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1007524" y="4594064"/>
                <a:ext cx="187927" cy="3319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/>
                  <a:t>0</a:t>
                </a:r>
                <a:endParaRPr lang="en-US" sz="32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Rectangle 35"/>
                <p:cNvSpPr/>
                <p:nvPr/>
              </p:nvSpPr>
              <p:spPr>
                <a:xfrm>
                  <a:off x="5912235" y="1702790"/>
                  <a:ext cx="1180451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 dirty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32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36" name="Rectangle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2235" y="1702790"/>
                  <a:ext cx="1180451" cy="584775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Rectangle 38"/>
                <p:cNvSpPr/>
                <p:nvPr/>
              </p:nvSpPr>
              <p:spPr>
                <a:xfrm>
                  <a:off x="10772367" y="5288233"/>
                  <a:ext cx="674736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39" name="Rectangle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2367" y="5288233"/>
                  <a:ext cx="674736" cy="584775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Multiply 42"/>
          <p:cNvSpPr/>
          <p:nvPr/>
        </p:nvSpPr>
        <p:spPr>
          <a:xfrm>
            <a:off x="2005354" y="4127974"/>
            <a:ext cx="553293" cy="69075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44" name="Multiply 43"/>
          <p:cNvSpPr/>
          <p:nvPr/>
        </p:nvSpPr>
        <p:spPr>
          <a:xfrm>
            <a:off x="3002458" y="3216924"/>
            <a:ext cx="553293" cy="69075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45" name="Multiply 44"/>
          <p:cNvSpPr/>
          <p:nvPr/>
        </p:nvSpPr>
        <p:spPr>
          <a:xfrm>
            <a:off x="4003525" y="2305779"/>
            <a:ext cx="553293" cy="69075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46" name="Title 1"/>
          <p:cNvSpPr txBox="1"/>
          <p:nvPr/>
        </p:nvSpPr>
        <p:spPr>
          <a:xfrm>
            <a:off x="6816629" y="366319"/>
            <a:ext cx="4952355" cy="1325390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itle 1"/>
              <p:cNvSpPr txBox="1"/>
              <p:nvPr/>
            </p:nvSpPr>
            <p:spPr>
              <a:xfrm>
                <a:off x="6693621" y="366319"/>
                <a:ext cx="4952355" cy="1325390"/>
              </a:xfrm>
              <a:prstGeom prst="rect">
                <a:avLst/>
              </a:prstGeom>
            </p:spPr>
            <p:txBody>
              <a:bodyPr vert="horz" lIns="91428" tIns="45714" rIns="91428" bIns="45714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5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sz="4400" i="1" dirty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4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4400" dirty="0"/>
                  <a:t>,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4400" dirty="0"/>
              </a:p>
            </p:txBody>
          </p:sp>
        </mc:Choice>
        <mc:Fallback>
          <p:sp>
            <p:nvSpPr>
              <p:cNvPr id="47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3621" y="366319"/>
                <a:ext cx="4952355" cy="1325390"/>
              </a:xfrm>
              <a:prstGeom prst="rect">
                <a:avLst/>
              </a:prstGeom>
              <a:blipFill rotWithShape="1">
                <a:blip r:embed="rId6"/>
                <a:stretch>
                  <a:fillRect l="-2" t="-42" r="2" b="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Freeform 47"/>
          <p:cNvSpPr/>
          <p:nvPr/>
        </p:nvSpPr>
        <p:spPr>
          <a:xfrm>
            <a:off x="7419789" y="1742729"/>
            <a:ext cx="2201929" cy="3555601"/>
          </a:xfrm>
          <a:custGeom>
            <a:avLst/>
            <a:gdLst>
              <a:gd name="connsiteX0" fmla="*/ 0 w 2394857"/>
              <a:gd name="connsiteY0" fmla="*/ 2510972 h 4630116"/>
              <a:gd name="connsiteX1" fmla="*/ 449943 w 2394857"/>
              <a:gd name="connsiteY1" fmla="*/ 4209143 h 4630116"/>
              <a:gd name="connsiteX2" fmla="*/ 986971 w 2394857"/>
              <a:gd name="connsiteY2" fmla="*/ 4630057 h 4630116"/>
              <a:gd name="connsiteX3" fmla="*/ 1524000 w 2394857"/>
              <a:gd name="connsiteY3" fmla="*/ 4194629 h 4630116"/>
              <a:gd name="connsiteX4" fmla="*/ 1944914 w 2394857"/>
              <a:gd name="connsiteY4" fmla="*/ 2467429 h 4630116"/>
              <a:gd name="connsiteX5" fmla="*/ 2394857 w 2394857"/>
              <a:gd name="connsiteY5" fmla="*/ 0 h 4630116"/>
              <a:gd name="connsiteX0-1" fmla="*/ 33328 w 2428185"/>
              <a:gd name="connsiteY0-2" fmla="*/ 2510972 h 4630122"/>
              <a:gd name="connsiteX1-3" fmla="*/ 33328 w 2428185"/>
              <a:gd name="connsiteY1-4" fmla="*/ 2467429 h 4630122"/>
              <a:gd name="connsiteX2-5" fmla="*/ 483271 w 2428185"/>
              <a:gd name="connsiteY2-6" fmla="*/ 4209143 h 4630122"/>
              <a:gd name="connsiteX3-7" fmla="*/ 1020299 w 2428185"/>
              <a:gd name="connsiteY3-8" fmla="*/ 4630057 h 4630122"/>
              <a:gd name="connsiteX4-9" fmla="*/ 1557328 w 2428185"/>
              <a:gd name="connsiteY4-10" fmla="*/ 4194629 h 4630122"/>
              <a:gd name="connsiteX5-11" fmla="*/ 1978242 w 2428185"/>
              <a:gd name="connsiteY5-12" fmla="*/ 2467429 h 4630122"/>
              <a:gd name="connsiteX6" fmla="*/ 2428185 w 2428185"/>
              <a:gd name="connsiteY6" fmla="*/ 0 h 4630122"/>
              <a:gd name="connsiteX0-13" fmla="*/ 33328 w 2428185"/>
              <a:gd name="connsiteY0-14" fmla="*/ 2510972 h 4630122"/>
              <a:gd name="connsiteX1-15" fmla="*/ 33328 w 2428185"/>
              <a:gd name="connsiteY1-16" fmla="*/ 2467429 h 4630122"/>
              <a:gd name="connsiteX2-17" fmla="*/ 483271 w 2428185"/>
              <a:gd name="connsiteY2-18" fmla="*/ 4209143 h 4630122"/>
              <a:gd name="connsiteX3-19" fmla="*/ 1020299 w 2428185"/>
              <a:gd name="connsiteY3-20" fmla="*/ 4630057 h 4630122"/>
              <a:gd name="connsiteX4-21" fmla="*/ 1557328 w 2428185"/>
              <a:gd name="connsiteY4-22" fmla="*/ 4194629 h 4630122"/>
              <a:gd name="connsiteX5-23" fmla="*/ 1978242 w 2428185"/>
              <a:gd name="connsiteY5-24" fmla="*/ 2467429 h 4630122"/>
              <a:gd name="connsiteX6-25" fmla="*/ 2428185 w 2428185"/>
              <a:gd name="connsiteY6-26" fmla="*/ 0 h 4630122"/>
              <a:gd name="connsiteX0-27" fmla="*/ 33328 w 2266037"/>
              <a:gd name="connsiteY0-28" fmla="*/ 1422400 h 3541550"/>
              <a:gd name="connsiteX1-29" fmla="*/ 33328 w 2266037"/>
              <a:gd name="connsiteY1-30" fmla="*/ 1378857 h 3541550"/>
              <a:gd name="connsiteX2-31" fmla="*/ 483271 w 2266037"/>
              <a:gd name="connsiteY2-32" fmla="*/ 3120571 h 3541550"/>
              <a:gd name="connsiteX3-33" fmla="*/ 1020299 w 2266037"/>
              <a:gd name="connsiteY3-34" fmla="*/ 3541485 h 3541550"/>
              <a:gd name="connsiteX4-35" fmla="*/ 1557328 w 2266037"/>
              <a:gd name="connsiteY4-36" fmla="*/ 3106057 h 3541550"/>
              <a:gd name="connsiteX5-37" fmla="*/ 1978242 w 2266037"/>
              <a:gd name="connsiteY5-38" fmla="*/ 1378857 h 3541550"/>
              <a:gd name="connsiteX6-39" fmla="*/ 2266037 w 2266037"/>
              <a:gd name="connsiteY6-40" fmla="*/ 0 h 3541550"/>
              <a:gd name="connsiteX0-41" fmla="*/ 33328 w 2236556"/>
              <a:gd name="connsiteY0-42" fmla="*/ 1436914 h 3556064"/>
              <a:gd name="connsiteX1-43" fmla="*/ 33328 w 2236556"/>
              <a:gd name="connsiteY1-44" fmla="*/ 1393371 h 3556064"/>
              <a:gd name="connsiteX2-45" fmla="*/ 483271 w 2236556"/>
              <a:gd name="connsiteY2-46" fmla="*/ 3135085 h 3556064"/>
              <a:gd name="connsiteX3-47" fmla="*/ 1020299 w 2236556"/>
              <a:gd name="connsiteY3-48" fmla="*/ 3555999 h 3556064"/>
              <a:gd name="connsiteX4-49" fmla="*/ 1557328 w 2236556"/>
              <a:gd name="connsiteY4-50" fmla="*/ 3120571 h 3556064"/>
              <a:gd name="connsiteX5-51" fmla="*/ 1978242 w 2236556"/>
              <a:gd name="connsiteY5-52" fmla="*/ 1393371 h 3556064"/>
              <a:gd name="connsiteX6-53" fmla="*/ 2236556 w 2236556"/>
              <a:gd name="connsiteY6-54" fmla="*/ 0 h 355606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2236556" h="3556064">
                <a:moveTo>
                  <a:pt x="33328" y="1436914"/>
                </a:moveTo>
                <a:cubicBezTo>
                  <a:pt x="33328" y="1429657"/>
                  <a:pt x="-41662" y="1110343"/>
                  <a:pt x="33328" y="1393371"/>
                </a:cubicBezTo>
                <a:cubicBezTo>
                  <a:pt x="108318" y="1676399"/>
                  <a:pt x="318776" y="2774647"/>
                  <a:pt x="483271" y="3135085"/>
                </a:cubicBezTo>
                <a:cubicBezTo>
                  <a:pt x="647766" y="3495523"/>
                  <a:pt x="841290" y="3558418"/>
                  <a:pt x="1020299" y="3555999"/>
                </a:cubicBezTo>
                <a:cubicBezTo>
                  <a:pt x="1199308" y="3553580"/>
                  <a:pt x="1397671" y="3481009"/>
                  <a:pt x="1557328" y="3120571"/>
                </a:cubicBezTo>
                <a:cubicBezTo>
                  <a:pt x="1716985" y="2760133"/>
                  <a:pt x="1865037" y="1913466"/>
                  <a:pt x="1978242" y="1393371"/>
                </a:cubicBezTo>
                <a:cubicBezTo>
                  <a:pt x="2091447" y="873276"/>
                  <a:pt x="2084156" y="884162"/>
                  <a:pt x="2236556" y="0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ublic\Documents\ml-class\lectures-slides\assets\2.bowl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572" y="256448"/>
            <a:ext cx="8413267" cy="660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609520" y="72662"/>
            <a:ext cx="10971372" cy="7970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95680" rtl="0" eaLnBrk="1" latinLnBrk="1" hangingPunct="1">
              <a:spcBef>
                <a:spcPct val="0"/>
              </a:spcBef>
              <a:buNone/>
              <a:defRPr lang="ko-KR" altLang="en-US" sz="3800" kern="1200">
                <a:solidFill>
                  <a:sysClr val="windowText" lastClr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j-cs"/>
              </a:defRPr>
            </a:lvl1pPr>
          </a:lstStyle>
          <a:p>
            <a:r>
              <a:rPr lang="tr-TR" altLang="tr-TR" dirty="0" err="1">
                <a:solidFill>
                  <a:schemeClr val="tx1"/>
                </a:solidFill>
                <a:cs typeface="+mn-cs"/>
              </a:rPr>
              <a:t>Contour</a:t>
            </a:r>
            <a:r>
              <a:rPr lang="tr-TR" altLang="tr-TR" dirty="0">
                <a:solidFill>
                  <a:schemeClr val="tx1"/>
                </a:solidFill>
                <a:cs typeface="+mn-cs"/>
              </a:rPr>
              <a:t>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Plot</a:t>
            </a:r>
            <a:r>
              <a:rPr lang="tr-TR" altLang="tr-TR" dirty="0">
                <a:solidFill>
                  <a:schemeClr val="tx1"/>
                </a:solidFill>
                <a:cs typeface="+mn-cs"/>
              </a:rPr>
              <a:t> of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Cost</a:t>
            </a:r>
            <a:r>
              <a:rPr lang="tr-TR" altLang="tr-TR" dirty="0">
                <a:solidFill>
                  <a:schemeClr val="tx1"/>
                </a:solidFill>
                <a:cs typeface="+mn-cs"/>
              </a:rPr>
              <a:t>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Function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81719" y="766747"/>
            <a:ext cx="4014176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5" dirty="0"/>
              <a:t>Have some function</a:t>
            </a:r>
            <a:endParaRPr lang="en-US" sz="3735" dirty="0"/>
          </a:p>
        </p:txBody>
      </p:sp>
      <p:pic>
        <p:nvPicPr>
          <p:cNvPr id="43" name="Picture 4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094" y="869755"/>
            <a:ext cx="1740429" cy="495154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119645" y="1411630"/>
            <a:ext cx="1325812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5" dirty="0"/>
              <a:t>Want </a:t>
            </a:r>
            <a:endParaRPr lang="en-US" sz="3735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002" y="1530121"/>
            <a:ext cx="2767689" cy="75751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14281" y="2384221"/>
            <a:ext cx="10158677" cy="3817215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735" b="1" dirty="0"/>
              <a:t>Outline:</a:t>
            </a:r>
            <a:endParaRPr lang="en-US" sz="3735" b="1" dirty="0"/>
          </a:p>
          <a:p>
            <a:pPr marL="10668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735" dirty="0"/>
              <a:t>Start with some</a:t>
            </a:r>
            <a:endParaRPr lang="en-US" sz="3735" dirty="0"/>
          </a:p>
          <a:p>
            <a:pPr marL="10668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735" dirty="0"/>
              <a:t>Keep changing              to reduce                     until we hopefully end up at a minimum</a:t>
            </a:r>
            <a:endParaRPr lang="en-US" sz="3735" dirty="0"/>
          </a:p>
        </p:txBody>
      </p:sp>
      <p:pic>
        <p:nvPicPr>
          <p:cNvPr id="48" name="Picture 4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400" y="3759951"/>
            <a:ext cx="1062344" cy="452061"/>
          </a:xfrm>
          <a:prstGeom prst="rect">
            <a:avLst/>
          </a:prstGeom>
          <a:ln>
            <a:noFill/>
          </a:ln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351" y="4601389"/>
            <a:ext cx="1774342" cy="504802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512" y="4608201"/>
            <a:ext cx="1062344" cy="452061"/>
          </a:xfrm>
          <a:prstGeom prst="rect">
            <a:avLst/>
          </a:prstGeom>
        </p:spPr>
      </p:pic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609520" y="72662"/>
            <a:ext cx="10971372" cy="7970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95680" rtl="0" eaLnBrk="1" latinLnBrk="1" hangingPunct="1">
              <a:spcBef>
                <a:spcPct val="0"/>
              </a:spcBef>
              <a:buNone/>
              <a:defRPr lang="ko-KR" altLang="en-US" sz="3800" kern="1200">
                <a:solidFill>
                  <a:sysClr val="windowText" lastClr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j-cs"/>
              </a:defRPr>
            </a:lvl1pPr>
          </a:lstStyle>
          <a:p>
            <a:r>
              <a:rPr lang="tr-TR" altLang="tr-TR" dirty="0" err="1">
                <a:solidFill>
                  <a:schemeClr val="tx1"/>
                </a:solidFill>
                <a:cs typeface="+mn-cs"/>
              </a:rPr>
              <a:t>Gradient</a:t>
            </a:r>
            <a:r>
              <a:rPr lang="tr-TR" altLang="tr-TR" dirty="0">
                <a:solidFill>
                  <a:schemeClr val="tx1"/>
                </a:solidFill>
                <a:cs typeface="+mn-cs"/>
              </a:rPr>
              <a:t>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Descent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12694" y="682190"/>
            <a:ext cx="10234867" cy="537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7191" name="AutoShape 7"/>
          <p:cNvSpPr>
            <a:spLocks noChangeArrowheads="1"/>
          </p:cNvSpPr>
          <p:nvPr/>
        </p:nvSpPr>
        <p:spPr bwMode="auto">
          <a:xfrm>
            <a:off x="5053942" y="2699639"/>
            <a:ext cx="304760" cy="22857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 sz="2665">
              <a:solidFill>
                <a:prstClr val="black"/>
              </a:solidFill>
            </a:endParaRPr>
          </a:p>
        </p:txBody>
      </p:sp>
      <p:sp>
        <p:nvSpPr>
          <p:cNvPr id="477192" name="AutoShape 8"/>
          <p:cNvSpPr>
            <a:spLocks noChangeArrowheads="1"/>
          </p:cNvSpPr>
          <p:nvPr/>
        </p:nvSpPr>
        <p:spPr bwMode="auto">
          <a:xfrm>
            <a:off x="5104735" y="2990113"/>
            <a:ext cx="304760" cy="22857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 sz="2665">
              <a:solidFill>
                <a:prstClr val="black"/>
              </a:solidFill>
            </a:endParaRPr>
          </a:p>
        </p:txBody>
      </p:sp>
      <p:sp>
        <p:nvSpPr>
          <p:cNvPr id="477193" name="AutoShape 9"/>
          <p:cNvSpPr>
            <a:spLocks noChangeArrowheads="1"/>
          </p:cNvSpPr>
          <p:nvPr/>
        </p:nvSpPr>
        <p:spPr bwMode="auto">
          <a:xfrm>
            <a:off x="5079338" y="3285349"/>
            <a:ext cx="304760" cy="22857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 sz="2665">
              <a:solidFill>
                <a:prstClr val="black"/>
              </a:solidFill>
            </a:endParaRPr>
          </a:p>
        </p:txBody>
      </p:sp>
      <p:sp>
        <p:nvSpPr>
          <p:cNvPr id="477194" name="AutoShape 10"/>
          <p:cNvSpPr>
            <a:spLocks noChangeArrowheads="1"/>
          </p:cNvSpPr>
          <p:nvPr/>
        </p:nvSpPr>
        <p:spPr bwMode="auto">
          <a:xfrm>
            <a:off x="4774578" y="3590109"/>
            <a:ext cx="304760" cy="22857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 sz="2665">
              <a:solidFill>
                <a:prstClr val="black"/>
              </a:solidFill>
            </a:endParaRPr>
          </a:p>
        </p:txBody>
      </p:sp>
      <p:sp>
        <p:nvSpPr>
          <p:cNvPr id="477195" name="AutoShape 11"/>
          <p:cNvSpPr>
            <a:spLocks noChangeArrowheads="1"/>
          </p:cNvSpPr>
          <p:nvPr/>
        </p:nvSpPr>
        <p:spPr bwMode="auto">
          <a:xfrm>
            <a:off x="4876165" y="3894870"/>
            <a:ext cx="304760" cy="22857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 sz="2665">
              <a:solidFill>
                <a:prstClr val="black"/>
              </a:solidFill>
            </a:endParaRPr>
          </a:p>
        </p:txBody>
      </p:sp>
      <p:sp>
        <p:nvSpPr>
          <p:cNvPr id="477196" name="AutoShape 12"/>
          <p:cNvSpPr>
            <a:spLocks noChangeArrowheads="1"/>
          </p:cNvSpPr>
          <p:nvPr/>
        </p:nvSpPr>
        <p:spPr bwMode="auto">
          <a:xfrm>
            <a:off x="5282512" y="3971060"/>
            <a:ext cx="304760" cy="22857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 sz="2665">
              <a:solidFill>
                <a:prstClr val="black"/>
              </a:solidFill>
            </a:endParaRPr>
          </a:p>
        </p:txBody>
      </p:sp>
      <p:sp>
        <p:nvSpPr>
          <p:cNvPr id="477197" name="AutoShape 13"/>
          <p:cNvSpPr>
            <a:spLocks noChangeArrowheads="1"/>
          </p:cNvSpPr>
          <p:nvPr/>
        </p:nvSpPr>
        <p:spPr bwMode="auto">
          <a:xfrm>
            <a:off x="5485686" y="4199630"/>
            <a:ext cx="304760" cy="22857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 sz="2665">
              <a:solidFill>
                <a:prstClr val="black"/>
              </a:solidFill>
            </a:endParaRPr>
          </a:p>
        </p:txBody>
      </p:sp>
      <p:sp>
        <p:nvSpPr>
          <p:cNvPr id="477198" name="AutoShape 14"/>
          <p:cNvSpPr>
            <a:spLocks noChangeArrowheads="1"/>
          </p:cNvSpPr>
          <p:nvPr/>
        </p:nvSpPr>
        <p:spPr bwMode="auto">
          <a:xfrm>
            <a:off x="5384099" y="4504390"/>
            <a:ext cx="304760" cy="22857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 sz="2665">
              <a:solidFill>
                <a:prstClr val="black"/>
              </a:solidFill>
            </a:endParaRPr>
          </a:p>
        </p:txBody>
      </p:sp>
      <p:cxnSp>
        <p:nvCxnSpPr>
          <p:cNvPr id="477199" name="AutoShape 15"/>
          <p:cNvCxnSpPr>
            <a:cxnSpLocks noChangeShapeType="1"/>
          </p:cNvCxnSpPr>
          <p:nvPr/>
        </p:nvCxnSpPr>
        <p:spPr bwMode="auto">
          <a:xfrm>
            <a:off x="4922725" y="3704394"/>
            <a:ext cx="101587" cy="30476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477200" name="AutoShape 16"/>
          <p:cNvCxnSpPr>
            <a:cxnSpLocks noChangeShapeType="1"/>
          </p:cNvCxnSpPr>
          <p:nvPr/>
        </p:nvCxnSpPr>
        <p:spPr bwMode="auto">
          <a:xfrm flipH="1">
            <a:off x="4922726" y="3399634"/>
            <a:ext cx="304760" cy="30476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477201" name="AutoShape 17"/>
          <p:cNvCxnSpPr>
            <a:cxnSpLocks noChangeShapeType="1"/>
          </p:cNvCxnSpPr>
          <p:nvPr/>
        </p:nvCxnSpPr>
        <p:spPr bwMode="auto">
          <a:xfrm>
            <a:off x="5032778" y="4009155"/>
            <a:ext cx="406347" cy="7619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477202" name="AutoShape 18"/>
          <p:cNvCxnSpPr>
            <a:cxnSpLocks noChangeShapeType="1"/>
          </p:cNvCxnSpPr>
          <p:nvPr/>
        </p:nvCxnSpPr>
        <p:spPr bwMode="auto">
          <a:xfrm>
            <a:off x="5424310" y="4085345"/>
            <a:ext cx="203174" cy="22857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477203" name="AutoShape 19"/>
          <p:cNvCxnSpPr>
            <a:cxnSpLocks noChangeShapeType="1"/>
          </p:cNvCxnSpPr>
          <p:nvPr/>
        </p:nvCxnSpPr>
        <p:spPr bwMode="auto">
          <a:xfrm flipH="1">
            <a:off x="5525897" y="4313915"/>
            <a:ext cx="101587" cy="30476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sp>
        <p:nvSpPr>
          <p:cNvPr id="477204" name="Line 20"/>
          <p:cNvSpPr>
            <a:spLocks noChangeShapeType="1"/>
          </p:cNvSpPr>
          <p:nvPr/>
        </p:nvSpPr>
        <p:spPr bwMode="auto">
          <a:xfrm>
            <a:off x="5206324" y="2813924"/>
            <a:ext cx="57143" cy="30476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/>
          <a:lstStyle/>
          <a:p>
            <a:endParaRPr lang="en-US" sz="2665">
              <a:solidFill>
                <a:prstClr val="black"/>
              </a:solidFill>
            </a:endParaRPr>
          </a:p>
        </p:txBody>
      </p:sp>
      <p:sp>
        <p:nvSpPr>
          <p:cNvPr id="477205" name="Line 21"/>
          <p:cNvSpPr>
            <a:spLocks noChangeShapeType="1"/>
          </p:cNvSpPr>
          <p:nvPr/>
        </p:nvSpPr>
        <p:spPr bwMode="auto">
          <a:xfrm flipH="1">
            <a:off x="5231720" y="3113923"/>
            <a:ext cx="31747" cy="28095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/>
          <a:lstStyle/>
          <a:p>
            <a:endParaRPr lang="en-US" sz="2665">
              <a:solidFill>
                <a:prstClr val="black"/>
              </a:solidFill>
            </a:endParaRPr>
          </a:p>
        </p:txBody>
      </p:sp>
      <p:sp>
        <p:nvSpPr>
          <p:cNvPr id="50196" name="Text Box 22"/>
          <p:cNvSpPr txBox="1">
            <a:spLocks noChangeArrowheads="1"/>
          </p:cNvSpPr>
          <p:nvPr/>
        </p:nvSpPr>
        <p:spPr bwMode="auto">
          <a:xfrm>
            <a:off x="9028525" y="4953595"/>
            <a:ext cx="476412" cy="50257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2665">
                <a:solidFill>
                  <a:prstClr val="black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</a:t>
            </a:r>
            <a:r>
              <a:rPr lang="en-US" sz="2665" baseline="-25000">
                <a:solidFill>
                  <a:prstClr val="black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1</a:t>
            </a:r>
            <a:endParaRPr lang="en-US" sz="2665" baseline="-25000">
              <a:solidFill>
                <a:prstClr val="black"/>
              </a:solidFill>
              <a:latin typeface="Symbol" panose="05050102010706020507" pitchFamily="18" charset="2"/>
            </a:endParaRPr>
          </a:p>
        </p:txBody>
      </p:sp>
      <p:sp>
        <p:nvSpPr>
          <p:cNvPr id="50197" name="Text Box 23"/>
          <p:cNvSpPr txBox="1">
            <a:spLocks noChangeArrowheads="1"/>
          </p:cNvSpPr>
          <p:nvPr/>
        </p:nvSpPr>
        <p:spPr bwMode="auto">
          <a:xfrm>
            <a:off x="3667706" y="5332959"/>
            <a:ext cx="476412" cy="50257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2665">
                <a:solidFill>
                  <a:prstClr val="black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</a:t>
            </a:r>
            <a:r>
              <a:rPr lang="en-US" sz="2665" baseline="-25000">
                <a:solidFill>
                  <a:prstClr val="black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0</a:t>
            </a:r>
            <a:endParaRPr lang="en-US" sz="2665" baseline="-25000">
              <a:solidFill>
                <a:prstClr val="black"/>
              </a:solidFill>
              <a:latin typeface="Symbol" panose="05050102010706020507" pitchFamily="18" charset="2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794943" y="3173921"/>
            <a:ext cx="1165704" cy="50257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2665" dirty="0">
                <a:solidFill>
                  <a:prstClr val="black"/>
                </a:solidFill>
              </a:rPr>
              <a:t>J(</a:t>
            </a:r>
            <a:r>
              <a:rPr lang="en-US" sz="2665" dirty="0">
                <a:solidFill>
                  <a:prstClr val="black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</a:t>
            </a:r>
            <a:r>
              <a:rPr lang="en-US" sz="2665" baseline="-25000" dirty="0">
                <a:solidFill>
                  <a:prstClr val="black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0</a:t>
            </a:r>
            <a:r>
              <a:rPr lang="en-US" sz="2665" dirty="0">
                <a:solidFill>
                  <a:prstClr val="black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,</a:t>
            </a:r>
            <a:r>
              <a:rPr lang="en-US" sz="2665" baseline="-25000" dirty="0">
                <a:solidFill>
                  <a:prstClr val="black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1</a:t>
            </a:r>
            <a:r>
              <a:rPr lang="en-US" sz="2665" dirty="0">
                <a:solidFill>
                  <a:prstClr val="black"/>
                </a:solidFill>
              </a:rPr>
              <a:t>)</a:t>
            </a:r>
            <a:endParaRPr lang="en-US" sz="2665" baseline="-25000" dirty="0">
              <a:solidFill>
                <a:prstClr val="black"/>
              </a:solidFill>
              <a:latin typeface="Symbol" panose="05050102010706020507" pitchFamily="18" charset="2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91" grpId="0" animBg="1"/>
      <p:bldP spid="477192" grpId="0" animBg="1"/>
      <p:bldP spid="477193" grpId="0" animBg="1"/>
      <p:bldP spid="477194" grpId="0" animBg="1"/>
      <p:bldP spid="477195" grpId="0" animBg="1"/>
      <p:bldP spid="477196" grpId="0" animBg="1"/>
      <p:bldP spid="477197" grpId="0" animBg="1"/>
      <p:bldP spid="477198" grpId="0" animBg="1"/>
      <p:bldP spid="477204" grpId="0" animBg="1"/>
      <p:bldP spid="47720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12694" y="682190"/>
            <a:ext cx="10234867" cy="537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3667706" y="5325023"/>
            <a:ext cx="476412" cy="50257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2665">
                <a:solidFill>
                  <a:prstClr val="black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</a:t>
            </a:r>
            <a:r>
              <a:rPr lang="en-US" sz="2665" baseline="-25000">
                <a:solidFill>
                  <a:prstClr val="black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0</a:t>
            </a:r>
            <a:endParaRPr lang="en-US" sz="2665" baseline="-25000">
              <a:solidFill>
                <a:prstClr val="black"/>
              </a:solidFill>
              <a:latin typeface="Symbol" panose="05050102010706020507" pitchFamily="18" charset="2"/>
            </a:endParaRPr>
          </a:p>
        </p:txBody>
      </p:sp>
      <p:sp>
        <p:nvSpPr>
          <p:cNvPr id="51205" name="Text Box 5"/>
          <p:cNvSpPr txBox="1">
            <a:spLocks noChangeArrowheads="1"/>
          </p:cNvSpPr>
          <p:nvPr/>
        </p:nvSpPr>
        <p:spPr bwMode="auto">
          <a:xfrm>
            <a:off x="9028525" y="4945659"/>
            <a:ext cx="476412" cy="50257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2665">
                <a:solidFill>
                  <a:prstClr val="black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</a:t>
            </a:r>
            <a:r>
              <a:rPr lang="en-US" sz="2665" baseline="-25000">
                <a:solidFill>
                  <a:prstClr val="black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1</a:t>
            </a:r>
            <a:endParaRPr lang="en-US" sz="2665" baseline="-25000">
              <a:solidFill>
                <a:prstClr val="black"/>
              </a:solidFill>
              <a:latin typeface="Symbol" panose="05050102010706020507" pitchFamily="18" charset="2"/>
            </a:endParaRPr>
          </a:p>
        </p:txBody>
      </p:sp>
      <p:sp>
        <p:nvSpPr>
          <p:cNvPr id="479239" name="AutoShape 7"/>
          <p:cNvSpPr>
            <a:spLocks noChangeArrowheads="1"/>
          </p:cNvSpPr>
          <p:nvPr/>
        </p:nvSpPr>
        <p:spPr bwMode="auto">
          <a:xfrm>
            <a:off x="5314259" y="2567893"/>
            <a:ext cx="304760" cy="22857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 sz="2665">
              <a:solidFill>
                <a:prstClr val="black"/>
              </a:solidFill>
            </a:endParaRPr>
          </a:p>
        </p:txBody>
      </p:sp>
      <p:sp>
        <p:nvSpPr>
          <p:cNvPr id="479240" name="AutoShape 8"/>
          <p:cNvSpPr>
            <a:spLocks noChangeArrowheads="1"/>
          </p:cNvSpPr>
          <p:nvPr/>
        </p:nvSpPr>
        <p:spPr bwMode="auto">
          <a:xfrm>
            <a:off x="5657114" y="2877415"/>
            <a:ext cx="304760" cy="22857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 sz="2665">
              <a:solidFill>
                <a:prstClr val="black"/>
              </a:solidFill>
            </a:endParaRPr>
          </a:p>
        </p:txBody>
      </p:sp>
      <p:sp>
        <p:nvSpPr>
          <p:cNvPr id="479241" name="AutoShape 9"/>
          <p:cNvSpPr>
            <a:spLocks noChangeArrowheads="1"/>
          </p:cNvSpPr>
          <p:nvPr/>
        </p:nvSpPr>
        <p:spPr bwMode="auto">
          <a:xfrm>
            <a:off x="6038064" y="3001223"/>
            <a:ext cx="304760" cy="22857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 sz="2665">
              <a:solidFill>
                <a:prstClr val="black"/>
              </a:solidFill>
            </a:endParaRPr>
          </a:p>
        </p:txBody>
      </p:sp>
      <p:sp>
        <p:nvSpPr>
          <p:cNvPr id="479242" name="AutoShape 10"/>
          <p:cNvSpPr>
            <a:spLocks noChangeArrowheads="1"/>
          </p:cNvSpPr>
          <p:nvPr/>
        </p:nvSpPr>
        <p:spPr bwMode="auto">
          <a:xfrm>
            <a:off x="6501553" y="3277413"/>
            <a:ext cx="304760" cy="22857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 sz="2665">
              <a:solidFill>
                <a:prstClr val="black"/>
              </a:solidFill>
            </a:endParaRPr>
          </a:p>
        </p:txBody>
      </p:sp>
      <p:sp>
        <p:nvSpPr>
          <p:cNvPr id="479243" name="AutoShape 11"/>
          <p:cNvSpPr>
            <a:spLocks noChangeArrowheads="1"/>
          </p:cNvSpPr>
          <p:nvPr/>
        </p:nvSpPr>
        <p:spPr bwMode="auto">
          <a:xfrm>
            <a:off x="7009487" y="3505983"/>
            <a:ext cx="304760" cy="22857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 sz="2665">
              <a:solidFill>
                <a:prstClr val="black"/>
              </a:solidFill>
            </a:endParaRPr>
          </a:p>
        </p:txBody>
      </p:sp>
      <p:sp>
        <p:nvSpPr>
          <p:cNvPr id="479244" name="AutoShape 12"/>
          <p:cNvSpPr>
            <a:spLocks noChangeArrowheads="1"/>
          </p:cNvSpPr>
          <p:nvPr/>
        </p:nvSpPr>
        <p:spPr bwMode="auto">
          <a:xfrm>
            <a:off x="7517421" y="3658363"/>
            <a:ext cx="304760" cy="22857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 sz="2665">
              <a:solidFill>
                <a:prstClr val="black"/>
              </a:solidFill>
            </a:endParaRPr>
          </a:p>
        </p:txBody>
      </p:sp>
      <p:sp>
        <p:nvSpPr>
          <p:cNvPr id="479245" name="AutoShape 13"/>
          <p:cNvSpPr>
            <a:spLocks noChangeArrowheads="1"/>
          </p:cNvSpPr>
          <p:nvPr/>
        </p:nvSpPr>
        <p:spPr bwMode="auto">
          <a:xfrm>
            <a:off x="8025355" y="3810743"/>
            <a:ext cx="304760" cy="22857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 sz="2665">
              <a:solidFill>
                <a:prstClr val="black"/>
              </a:solidFill>
            </a:endParaRPr>
          </a:p>
        </p:txBody>
      </p:sp>
      <p:cxnSp>
        <p:nvCxnSpPr>
          <p:cNvPr id="479246" name="AutoShape 14"/>
          <p:cNvCxnSpPr>
            <a:cxnSpLocks noChangeShapeType="1"/>
          </p:cNvCxnSpPr>
          <p:nvPr/>
        </p:nvCxnSpPr>
        <p:spPr bwMode="auto">
          <a:xfrm>
            <a:off x="6634886" y="3391698"/>
            <a:ext cx="507934" cy="22857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479247" name="AutoShape 15"/>
          <p:cNvCxnSpPr>
            <a:cxnSpLocks noChangeShapeType="1"/>
          </p:cNvCxnSpPr>
          <p:nvPr/>
        </p:nvCxnSpPr>
        <p:spPr bwMode="auto">
          <a:xfrm>
            <a:off x="7157634" y="3620268"/>
            <a:ext cx="507934" cy="15238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479248" name="AutoShape 16"/>
          <p:cNvCxnSpPr>
            <a:cxnSpLocks noChangeShapeType="1"/>
          </p:cNvCxnSpPr>
          <p:nvPr/>
        </p:nvCxnSpPr>
        <p:spPr bwMode="auto">
          <a:xfrm>
            <a:off x="7665568" y="3772648"/>
            <a:ext cx="507934" cy="15238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sp>
        <p:nvSpPr>
          <p:cNvPr id="479249" name="Line 17"/>
          <p:cNvSpPr>
            <a:spLocks noChangeShapeType="1"/>
          </p:cNvSpPr>
          <p:nvPr/>
        </p:nvSpPr>
        <p:spPr bwMode="auto">
          <a:xfrm>
            <a:off x="5466639" y="2686939"/>
            <a:ext cx="330157" cy="300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/>
          <a:lstStyle/>
          <a:p>
            <a:endParaRPr lang="en-US" sz="2665">
              <a:solidFill>
                <a:prstClr val="black"/>
              </a:solidFill>
            </a:endParaRPr>
          </a:p>
        </p:txBody>
      </p:sp>
      <p:sp>
        <p:nvSpPr>
          <p:cNvPr id="479250" name="Line 18"/>
          <p:cNvSpPr>
            <a:spLocks noChangeShapeType="1"/>
          </p:cNvSpPr>
          <p:nvPr/>
        </p:nvSpPr>
        <p:spPr bwMode="auto">
          <a:xfrm>
            <a:off x="5796795" y="2991700"/>
            <a:ext cx="387299" cy="13333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/>
          <a:lstStyle/>
          <a:p>
            <a:endParaRPr lang="en-US" sz="2665">
              <a:solidFill>
                <a:prstClr val="black"/>
              </a:solidFill>
            </a:endParaRPr>
          </a:p>
        </p:txBody>
      </p:sp>
      <p:sp>
        <p:nvSpPr>
          <p:cNvPr id="479251" name="AutoShape 19"/>
          <p:cNvSpPr>
            <a:spLocks noChangeArrowheads="1"/>
          </p:cNvSpPr>
          <p:nvPr/>
        </p:nvSpPr>
        <p:spPr bwMode="auto">
          <a:xfrm>
            <a:off x="5053942" y="2691702"/>
            <a:ext cx="304760" cy="22857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 sz="2665">
              <a:solidFill>
                <a:prstClr val="black"/>
              </a:solidFill>
            </a:endParaRPr>
          </a:p>
        </p:txBody>
      </p:sp>
      <p:sp>
        <p:nvSpPr>
          <p:cNvPr id="479252" name="Line 20"/>
          <p:cNvSpPr>
            <a:spLocks noChangeShapeType="1"/>
          </p:cNvSpPr>
          <p:nvPr/>
        </p:nvSpPr>
        <p:spPr bwMode="auto">
          <a:xfrm>
            <a:off x="6190446" y="3129797"/>
            <a:ext cx="444442" cy="26190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</p:spPr>
        <p:txBody>
          <a:bodyPr/>
          <a:lstStyle/>
          <a:p>
            <a:endParaRPr lang="en-US" sz="2665">
              <a:solidFill>
                <a:prstClr val="black"/>
              </a:solidFill>
            </a:endParaRPr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794943" y="3178683"/>
            <a:ext cx="1165704" cy="50257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2665" dirty="0">
                <a:solidFill>
                  <a:prstClr val="black"/>
                </a:solidFill>
              </a:rPr>
              <a:t>J(</a:t>
            </a:r>
            <a:r>
              <a:rPr lang="en-US" sz="2665" dirty="0">
                <a:solidFill>
                  <a:prstClr val="black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</a:t>
            </a:r>
            <a:r>
              <a:rPr lang="en-US" sz="2665" baseline="-25000" dirty="0">
                <a:solidFill>
                  <a:prstClr val="black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0</a:t>
            </a:r>
            <a:r>
              <a:rPr lang="en-US" sz="2665" dirty="0">
                <a:solidFill>
                  <a:prstClr val="black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,</a:t>
            </a:r>
            <a:r>
              <a:rPr lang="en-US" sz="2665" baseline="-25000" dirty="0">
                <a:solidFill>
                  <a:prstClr val="black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1</a:t>
            </a:r>
            <a:r>
              <a:rPr lang="en-US" sz="2665" dirty="0">
                <a:solidFill>
                  <a:prstClr val="black"/>
                </a:solidFill>
              </a:rPr>
              <a:t>)</a:t>
            </a:r>
            <a:endParaRPr lang="en-US" sz="2665" baseline="-25000" dirty="0">
              <a:solidFill>
                <a:prstClr val="black"/>
              </a:solidFill>
              <a:latin typeface="Symbol" panose="05050102010706020507" pitchFamily="18" charset="2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39" grpId="0" animBg="1"/>
      <p:bldP spid="479240" grpId="0" animBg="1"/>
      <p:bldP spid="479241" grpId="0" animBg="1"/>
      <p:bldP spid="479242" grpId="0" animBg="1"/>
      <p:bldP spid="479243" grpId="0" animBg="1"/>
      <p:bldP spid="479244" grpId="0" animBg="1"/>
      <p:bldP spid="479245" grpId="0" animBg="1"/>
      <p:bldP spid="479249" grpId="0" animBg="1"/>
      <p:bldP spid="479250" grpId="0" animBg="1"/>
      <p:bldP spid="479251" grpId="0" animBg="1"/>
      <p:bldP spid="47925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574" y="189434"/>
            <a:ext cx="10361851" cy="1470365"/>
          </a:xfrm>
        </p:spPr>
        <p:txBody>
          <a:bodyPr/>
          <a:lstStyle/>
          <a:p>
            <a:r>
              <a:rPr lang="tr-TR" dirty="0"/>
              <a:t>Machine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Karan Kathpalia</a:t>
            </a:r>
            <a:endParaRPr lang="en-US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2798" y="1629594"/>
            <a:ext cx="7534027" cy="4702088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2694" y="382191"/>
            <a:ext cx="5344540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5" b="1" dirty="0"/>
              <a:t>Gradient descent algorithm</a:t>
            </a:r>
            <a:endParaRPr lang="en-US" sz="3735" b="1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87" y="1519997"/>
            <a:ext cx="4306262" cy="16950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429" y="2191381"/>
            <a:ext cx="3641886" cy="408379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812694" y="3734554"/>
            <a:ext cx="10260264" cy="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84531" y="3836142"/>
            <a:ext cx="3674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Simultaneous update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27" y="4583007"/>
            <a:ext cx="3952132" cy="158963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609520" y="72662"/>
            <a:ext cx="10971372" cy="7970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95680" rtl="0" eaLnBrk="1" latinLnBrk="1" hangingPunct="1">
              <a:spcBef>
                <a:spcPct val="0"/>
              </a:spcBef>
              <a:buNone/>
              <a:defRPr lang="ko-KR" altLang="en-US" sz="3800" kern="1200">
                <a:solidFill>
                  <a:sysClr val="windowText" lastClr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j-cs"/>
              </a:defRPr>
            </a:lvl1pPr>
          </a:lstStyle>
          <a:p>
            <a:r>
              <a:rPr lang="tr-TR" altLang="tr-TR" dirty="0" err="1">
                <a:solidFill>
                  <a:schemeClr val="tx1"/>
                </a:solidFill>
                <a:cs typeface="+mn-cs"/>
              </a:rPr>
              <a:t>Gradient</a:t>
            </a:r>
            <a:r>
              <a:rPr lang="tr-TR" altLang="tr-TR" dirty="0">
                <a:solidFill>
                  <a:schemeClr val="tx1"/>
                </a:solidFill>
                <a:cs typeface="+mn-cs"/>
              </a:rPr>
              <a:t>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Descent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440" y="3055684"/>
            <a:ext cx="66675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etin kutusu 3"/>
          <p:cNvSpPr txBox="1"/>
          <p:nvPr/>
        </p:nvSpPr>
        <p:spPr>
          <a:xfrm>
            <a:off x="550590" y="967480"/>
            <a:ext cx="114623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292929"/>
                </a:solidFill>
                <a:effectLst/>
                <a:latin typeface="+mj-lt"/>
              </a:rPr>
              <a:t>Gradient descent</a:t>
            </a:r>
            <a:r>
              <a:rPr lang="en-US" b="0" i="1" dirty="0">
                <a:solidFill>
                  <a:srgbClr val="292929"/>
                </a:solidFill>
                <a:effectLst/>
                <a:latin typeface="+mj-lt"/>
              </a:rPr>
              <a:t> is an efficient optimization algorithm that attempts to find a local or global minimum of the cost function. We’re going to be using gradient descent to find </a:t>
            </a:r>
            <a:r>
              <a:rPr lang="tr-TR" b="0" i="1" dirty="0">
                <a:solidFill>
                  <a:srgbClr val="292929"/>
                </a:solidFill>
                <a:effectLst/>
                <a:latin typeface="+mj-lt"/>
              </a:rPr>
              <a:t>THETA</a:t>
            </a:r>
            <a:r>
              <a:rPr lang="en-US" b="0" i="1" dirty="0">
                <a:solidFill>
                  <a:srgbClr val="292929"/>
                </a:solidFill>
                <a:effectLst/>
                <a:latin typeface="+mj-lt"/>
              </a:rPr>
              <a:t> that minimizes the cost</a:t>
            </a:r>
            <a:endParaRPr lang="tr-TR" dirty="0">
              <a:latin typeface="+mj-lt"/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42" y="2493690"/>
            <a:ext cx="4702986" cy="3250704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49" y="981522"/>
            <a:ext cx="4684166" cy="1843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299" y="1629594"/>
            <a:ext cx="3720642" cy="816320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670" y="2365178"/>
            <a:ext cx="5256584" cy="4421748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609520" y="72662"/>
            <a:ext cx="10971372" cy="7970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95680" rtl="0" eaLnBrk="1" latinLnBrk="1" hangingPunct="1">
              <a:spcBef>
                <a:spcPct val="0"/>
              </a:spcBef>
              <a:buNone/>
              <a:defRPr lang="ko-KR" altLang="en-US" sz="3800" kern="1200">
                <a:solidFill>
                  <a:sysClr val="windowText" lastClr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j-cs"/>
              </a:defRPr>
            </a:lvl1pPr>
          </a:lstStyle>
          <a:p>
            <a:r>
              <a:rPr lang="tr-TR" altLang="tr-TR" dirty="0" err="1">
                <a:solidFill>
                  <a:schemeClr val="tx1"/>
                </a:solidFill>
                <a:cs typeface="+mn-cs"/>
              </a:rPr>
              <a:t>Gradient</a:t>
            </a:r>
            <a:r>
              <a:rPr lang="tr-TR" altLang="tr-TR" dirty="0">
                <a:solidFill>
                  <a:schemeClr val="tx1"/>
                </a:solidFill>
                <a:cs typeface="+mn-cs"/>
              </a:rPr>
              <a:t>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Descent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≔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l="-5" t="-16568" r="4" b="-1655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2923294" y="1972177"/>
            <a:ext cx="5903510" cy="4785538"/>
            <a:chOff x="6286044" y="1235160"/>
            <a:chExt cx="5065165" cy="4786161"/>
          </a:xfrm>
        </p:grpSpPr>
        <p:grpSp>
          <p:nvGrpSpPr>
            <p:cNvPr id="5" name="Group 4"/>
            <p:cNvGrpSpPr/>
            <p:nvPr/>
          </p:nvGrpSpPr>
          <p:grpSpPr>
            <a:xfrm>
              <a:off x="6286044" y="1880621"/>
              <a:ext cx="4864418" cy="4140700"/>
              <a:chOff x="705836" y="2575560"/>
              <a:chExt cx="2761264" cy="2350449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1113448" y="2575560"/>
                <a:ext cx="0" cy="2093114"/>
              </a:xfrm>
              <a:prstGeom prst="line">
                <a:avLst/>
              </a:prstGeom>
              <a:ln w="38100">
                <a:headEnd type="arrow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flipV="1">
                <a:off x="937690" y="4497073"/>
                <a:ext cx="2529410" cy="1"/>
              </a:xfrm>
              <a:prstGeom prst="line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687742" y="4391147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2259242" y="4391148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2824392" y="4391147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3" name="Group 12"/>
              <p:cNvGrpSpPr/>
              <p:nvPr/>
            </p:nvGrpSpPr>
            <p:grpSpPr>
              <a:xfrm rot="16200000">
                <a:off x="589972" y="3429994"/>
                <a:ext cx="1046954" cy="211851"/>
                <a:chOff x="1840142" y="4436867"/>
                <a:chExt cx="1136650" cy="211851"/>
              </a:xfrm>
            </p:grpSpPr>
            <p:cxnSp>
              <p:nvCxnSpPr>
                <p:cNvPr id="21" name="Straight Connector 20"/>
                <p:cNvCxnSpPr/>
                <p:nvPr/>
              </p:nvCxnSpPr>
              <p:spPr>
                <a:xfrm>
                  <a:off x="1840142" y="4436867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2411642" y="4436868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976792" y="4436867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Rectangle 13"/>
              <p:cNvSpPr/>
              <p:nvPr/>
            </p:nvSpPr>
            <p:spPr>
              <a:xfrm>
                <a:off x="1516391" y="4590688"/>
                <a:ext cx="191407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1</a:t>
                </a:r>
                <a:endParaRPr lang="en-US" sz="3200" dirty="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2105224" y="4590688"/>
                <a:ext cx="191407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2</a:t>
                </a:r>
                <a:endParaRPr lang="en-US" sz="3200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2673549" y="4590688"/>
                <a:ext cx="191407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3</a:t>
                </a:r>
                <a:endParaRPr lang="en-US" sz="3200" dirty="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705836" y="3874272"/>
                <a:ext cx="191407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1</a:t>
                </a:r>
                <a:endParaRPr lang="en-US" sz="3200" dirty="0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705836" y="3333340"/>
                <a:ext cx="191407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2</a:t>
                </a:r>
                <a:endParaRPr lang="en-US" sz="3200" dirty="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705836" y="2830016"/>
                <a:ext cx="191407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3</a:t>
                </a:r>
                <a:endParaRPr lang="en-US" sz="3200" dirty="0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1007524" y="4594064"/>
                <a:ext cx="187927" cy="3319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/>
                  <a:t>0</a:t>
                </a:r>
                <a:endParaRPr lang="en-US" sz="3200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Rectangle 5"/>
                <p:cNvSpPr/>
                <p:nvPr/>
              </p:nvSpPr>
              <p:spPr>
                <a:xfrm>
                  <a:off x="6392823" y="1235160"/>
                  <a:ext cx="1012686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 dirty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32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2823" y="1235160"/>
                  <a:ext cx="1012686" cy="584775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Rectangle 6"/>
                <p:cNvSpPr/>
                <p:nvPr/>
              </p:nvSpPr>
              <p:spPr>
                <a:xfrm>
                  <a:off x="10772367" y="5288233"/>
                  <a:ext cx="578842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2367" y="5288233"/>
                  <a:ext cx="578842" cy="584775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Freeform 23"/>
          <p:cNvSpPr/>
          <p:nvPr/>
        </p:nvSpPr>
        <p:spPr>
          <a:xfrm>
            <a:off x="4082682" y="2662295"/>
            <a:ext cx="4658309" cy="2930897"/>
          </a:xfrm>
          <a:custGeom>
            <a:avLst/>
            <a:gdLst>
              <a:gd name="connsiteX0" fmla="*/ 0 w 2394857"/>
              <a:gd name="connsiteY0" fmla="*/ 2510972 h 4630116"/>
              <a:gd name="connsiteX1" fmla="*/ 449943 w 2394857"/>
              <a:gd name="connsiteY1" fmla="*/ 4209143 h 4630116"/>
              <a:gd name="connsiteX2" fmla="*/ 986971 w 2394857"/>
              <a:gd name="connsiteY2" fmla="*/ 4630057 h 4630116"/>
              <a:gd name="connsiteX3" fmla="*/ 1524000 w 2394857"/>
              <a:gd name="connsiteY3" fmla="*/ 4194629 h 4630116"/>
              <a:gd name="connsiteX4" fmla="*/ 1944914 w 2394857"/>
              <a:gd name="connsiteY4" fmla="*/ 2467429 h 4630116"/>
              <a:gd name="connsiteX5" fmla="*/ 2394857 w 2394857"/>
              <a:gd name="connsiteY5" fmla="*/ 0 h 4630116"/>
              <a:gd name="connsiteX0-1" fmla="*/ 33328 w 2428185"/>
              <a:gd name="connsiteY0-2" fmla="*/ 2510972 h 4630122"/>
              <a:gd name="connsiteX1-3" fmla="*/ 33328 w 2428185"/>
              <a:gd name="connsiteY1-4" fmla="*/ 2467429 h 4630122"/>
              <a:gd name="connsiteX2-5" fmla="*/ 483271 w 2428185"/>
              <a:gd name="connsiteY2-6" fmla="*/ 4209143 h 4630122"/>
              <a:gd name="connsiteX3-7" fmla="*/ 1020299 w 2428185"/>
              <a:gd name="connsiteY3-8" fmla="*/ 4630057 h 4630122"/>
              <a:gd name="connsiteX4-9" fmla="*/ 1557328 w 2428185"/>
              <a:gd name="connsiteY4-10" fmla="*/ 4194629 h 4630122"/>
              <a:gd name="connsiteX5-11" fmla="*/ 1978242 w 2428185"/>
              <a:gd name="connsiteY5-12" fmla="*/ 2467429 h 4630122"/>
              <a:gd name="connsiteX6" fmla="*/ 2428185 w 2428185"/>
              <a:gd name="connsiteY6" fmla="*/ 0 h 4630122"/>
              <a:gd name="connsiteX0-13" fmla="*/ 33328 w 2428185"/>
              <a:gd name="connsiteY0-14" fmla="*/ 2510972 h 4630122"/>
              <a:gd name="connsiteX1-15" fmla="*/ 33328 w 2428185"/>
              <a:gd name="connsiteY1-16" fmla="*/ 2467429 h 4630122"/>
              <a:gd name="connsiteX2-17" fmla="*/ 483271 w 2428185"/>
              <a:gd name="connsiteY2-18" fmla="*/ 4209143 h 4630122"/>
              <a:gd name="connsiteX3-19" fmla="*/ 1020299 w 2428185"/>
              <a:gd name="connsiteY3-20" fmla="*/ 4630057 h 4630122"/>
              <a:gd name="connsiteX4-21" fmla="*/ 1557328 w 2428185"/>
              <a:gd name="connsiteY4-22" fmla="*/ 4194629 h 4630122"/>
              <a:gd name="connsiteX5-23" fmla="*/ 1978242 w 2428185"/>
              <a:gd name="connsiteY5-24" fmla="*/ 2467429 h 4630122"/>
              <a:gd name="connsiteX6-25" fmla="*/ 2428185 w 2428185"/>
              <a:gd name="connsiteY6-26" fmla="*/ 0 h 4630122"/>
              <a:gd name="connsiteX0-27" fmla="*/ 33328 w 2266037"/>
              <a:gd name="connsiteY0-28" fmla="*/ 1422400 h 3541550"/>
              <a:gd name="connsiteX1-29" fmla="*/ 33328 w 2266037"/>
              <a:gd name="connsiteY1-30" fmla="*/ 1378857 h 3541550"/>
              <a:gd name="connsiteX2-31" fmla="*/ 483271 w 2266037"/>
              <a:gd name="connsiteY2-32" fmla="*/ 3120571 h 3541550"/>
              <a:gd name="connsiteX3-33" fmla="*/ 1020299 w 2266037"/>
              <a:gd name="connsiteY3-34" fmla="*/ 3541485 h 3541550"/>
              <a:gd name="connsiteX4-35" fmla="*/ 1557328 w 2266037"/>
              <a:gd name="connsiteY4-36" fmla="*/ 3106057 h 3541550"/>
              <a:gd name="connsiteX5-37" fmla="*/ 1978242 w 2266037"/>
              <a:gd name="connsiteY5-38" fmla="*/ 1378857 h 3541550"/>
              <a:gd name="connsiteX6-39" fmla="*/ 2266037 w 2266037"/>
              <a:gd name="connsiteY6-40" fmla="*/ 0 h 3541550"/>
              <a:gd name="connsiteX0-41" fmla="*/ 33328 w 2236556"/>
              <a:gd name="connsiteY0-42" fmla="*/ 1436914 h 3556064"/>
              <a:gd name="connsiteX1-43" fmla="*/ 33328 w 2236556"/>
              <a:gd name="connsiteY1-44" fmla="*/ 1393371 h 3556064"/>
              <a:gd name="connsiteX2-45" fmla="*/ 483271 w 2236556"/>
              <a:gd name="connsiteY2-46" fmla="*/ 3135085 h 3556064"/>
              <a:gd name="connsiteX3-47" fmla="*/ 1020299 w 2236556"/>
              <a:gd name="connsiteY3-48" fmla="*/ 3555999 h 3556064"/>
              <a:gd name="connsiteX4-49" fmla="*/ 1557328 w 2236556"/>
              <a:gd name="connsiteY4-50" fmla="*/ 3120571 h 3556064"/>
              <a:gd name="connsiteX5-51" fmla="*/ 1978242 w 2236556"/>
              <a:gd name="connsiteY5-52" fmla="*/ 1393371 h 3556064"/>
              <a:gd name="connsiteX6-53" fmla="*/ 2236556 w 2236556"/>
              <a:gd name="connsiteY6-54" fmla="*/ 0 h 3556064"/>
              <a:gd name="connsiteX0-55" fmla="*/ 628814 w 2832042"/>
              <a:gd name="connsiteY0-56" fmla="*/ 1541781 h 3688296"/>
              <a:gd name="connsiteX1-57" fmla="*/ 5635 w 2832042"/>
              <a:gd name="connsiteY1-58" fmla="*/ 30385 h 3688296"/>
              <a:gd name="connsiteX2-59" fmla="*/ 1078757 w 2832042"/>
              <a:gd name="connsiteY2-60" fmla="*/ 3239952 h 3688296"/>
              <a:gd name="connsiteX3-61" fmla="*/ 1615785 w 2832042"/>
              <a:gd name="connsiteY3-62" fmla="*/ 3660866 h 3688296"/>
              <a:gd name="connsiteX4-63" fmla="*/ 2152814 w 2832042"/>
              <a:gd name="connsiteY4-64" fmla="*/ 3225438 h 3688296"/>
              <a:gd name="connsiteX5-65" fmla="*/ 2573728 w 2832042"/>
              <a:gd name="connsiteY5-66" fmla="*/ 1498238 h 3688296"/>
              <a:gd name="connsiteX6-67" fmla="*/ 2832042 w 2832042"/>
              <a:gd name="connsiteY6-68" fmla="*/ 104867 h 3688296"/>
              <a:gd name="connsiteX0-69" fmla="*/ 0 w 3192983"/>
              <a:gd name="connsiteY0-70" fmla="*/ 143 h 4613131"/>
              <a:gd name="connsiteX1-71" fmla="*/ 366576 w 3192983"/>
              <a:gd name="connsiteY1-72" fmla="*/ 955220 h 4613131"/>
              <a:gd name="connsiteX2-73" fmla="*/ 1439698 w 3192983"/>
              <a:gd name="connsiteY2-74" fmla="*/ 4164787 h 4613131"/>
              <a:gd name="connsiteX3-75" fmla="*/ 1976726 w 3192983"/>
              <a:gd name="connsiteY3-76" fmla="*/ 4585701 h 4613131"/>
              <a:gd name="connsiteX4-77" fmla="*/ 2513755 w 3192983"/>
              <a:gd name="connsiteY4-78" fmla="*/ 4150273 h 4613131"/>
              <a:gd name="connsiteX5-79" fmla="*/ 2934669 w 3192983"/>
              <a:gd name="connsiteY5-80" fmla="*/ 2423073 h 4613131"/>
              <a:gd name="connsiteX6-81" fmla="*/ 3192983 w 3192983"/>
              <a:gd name="connsiteY6-82" fmla="*/ 1029702 h 4613131"/>
              <a:gd name="connsiteX0-83" fmla="*/ 0 w 3596216"/>
              <a:gd name="connsiteY0-84" fmla="*/ 245789 h 4858777"/>
              <a:gd name="connsiteX1-85" fmla="*/ 366576 w 3596216"/>
              <a:gd name="connsiteY1-86" fmla="*/ 1200866 h 4858777"/>
              <a:gd name="connsiteX2-87" fmla="*/ 1439698 w 3596216"/>
              <a:gd name="connsiteY2-88" fmla="*/ 4410433 h 4858777"/>
              <a:gd name="connsiteX3-89" fmla="*/ 1976726 w 3596216"/>
              <a:gd name="connsiteY3-90" fmla="*/ 4831347 h 4858777"/>
              <a:gd name="connsiteX4-91" fmla="*/ 2513755 w 3596216"/>
              <a:gd name="connsiteY4-92" fmla="*/ 4395919 h 4858777"/>
              <a:gd name="connsiteX5-93" fmla="*/ 2934669 w 3596216"/>
              <a:gd name="connsiteY5-94" fmla="*/ 2668719 h 4858777"/>
              <a:gd name="connsiteX6-95" fmla="*/ 3596216 w 3596216"/>
              <a:gd name="connsiteY6-96" fmla="*/ 0 h 4858777"/>
              <a:gd name="connsiteX0-97" fmla="*/ 0 w 3596216"/>
              <a:gd name="connsiteY0-98" fmla="*/ 245789 h 4858777"/>
              <a:gd name="connsiteX1-99" fmla="*/ 366576 w 3596216"/>
              <a:gd name="connsiteY1-100" fmla="*/ 1200866 h 4858777"/>
              <a:gd name="connsiteX2-101" fmla="*/ 1439698 w 3596216"/>
              <a:gd name="connsiteY2-102" fmla="*/ 4410433 h 4858777"/>
              <a:gd name="connsiteX3-103" fmla="*/ 1976726 w 3596216"/>
              <a:gd name="connsiteY3-104" fmla="*/ 4831347 h 4858777"/>
              <a:gd name="connsiteX4-105" fmla="*/ 2513755 w 3596216"/>
              <a:gd name="connsiteY4-106" fmla="*/ 4395919 h 4858777"/>
              <a:gd name="connsiteX5-107" fmla="*/ 3117957 w 3596216"/>
              <a:gd name="connsiteY5-108" fmla="*/ 2620593 h 4858777"/>
              <a:gd name="connsiteX6-109" fmla="*/ 3596216 w 3596216"/>
              <a:gd name="connsiteY6-110" fmla="*/ 0 h 4858777"/>
              <a:gd name="connsiteX0-111" fmla="*/ 0 w 3596216"/>
              <a:gd name="connsiteY0-112" fmla="*/ 245789 h 4875357"/>
              <a:gd name="connsiteX1-113" fmla="*/ 366576 w 3596216"/>
              <a:gd name="connsiteY1-114" fmla="*/ 1200866 h 4875357"/>
              <a:gd name="connsiteX2-115" fmla="*/ 1109780 w 3596216"/>
              <a:gd name="connsiteY2-116" fmla="*/ 3556191 h 4875357"/>
              <a:gd name="connsiteX3-117" fmla="*/ 1976726 w 3596216"/>
              <a:gd name="connsiteY3-118" fmla="*/ 4831347 h 4875357"/>
              <a:gd name="connsiteX4-119" fmla="*/ 2513755 w 3596216"/>
              <a:gd name="connsiteY4-120" fmla="*/ 4395919 h 4875357"/>
              <a:gd name="connsiteX5-121" fmla="*/ 3117957 w 3596216"/>
              <a:gd name="connsiteY5-122" fmla="*/ 2620593 h 4875357"/>
              <a:gd name="connsiteX6-123" fmla="*/ 3596216 w 3596216"/>
              <a:gd name="connsiteY6-124" fmla="*/ 0 h 4875357"/>
              <a:gd name="connsiteX0-125" fmla="*/ 0 w 3596216"/>
              <a:gd name="connsiteY0-126" fmla="*/ 245789 h 4871401"/>
              <a:gd name="connsiteX1-127" fmla="*/ 366576 w 3596216"/>
              <a:gd name="connsiteY1-128" fmla="*/ 1200866 h 4871401"/>
              <a:gd name="connsiteX2-129" fmla="*/ 1048684 w 3596216"/>
              <a:gd name="connsiteY2-130" fmla="*/ 3616349 h 4871401"/>
              <a:gd name="connsiteX3-131" fmla="*/ 1976726 w 3596216"/>
              <a:gd name="connsiteY3-132" fmla="*/ 4831347 h 4871401"/>
              <a:gd name="connsiteX4-133" fmla="*/ 2513755 w 3596216"/>
              <a:gd name="connsiteY4-134" fmla="*/ 4395919 h 4871401"/>
              <a:gd name="connsiteX5-135" fmla="*/ 3117957 w 3596216"/>
              <a:gd name="connsiteY5-136" fmla="*/ 2620593 h 4871401"/>
              <a:gd name="connsiteX6-137" fmla="*/ 3596216 w 3596216"/>
              <a:gd name="connsiteY6-138" fmla="*/ 0 h 4871401"/>
              <a:gd name="connsiteX0-139" fmla="*/ 0 w 3596216"/>
              <a:gd name="connsiteY0-140" fmla="*/ 245789 h 4871401"/>
              <a:gd name="connsiteX1-141" fmla="*/ 366576 w 3596216"/>
              <a:gd name="connsiteY1-142" fmla="*/ 1200866 h 4871401"/>
              <a:gd name="connsiteX2-143" fmla="*/ 1048684 w 3596216"/>
              <a:gd name="connsiteY2-144" fmla="*/ 3616349 h 4871401"/>
              <a:gd name="connsiteX3-145" fmla="*/ 1903412 w 3596216"/>
              <a:gd name="connsiteY3-146" fmla="*/ 4831347 h 4871401"/>
              <a:gd name="connsiteX4-147" fmla="*/ 2513755 w 3596216"/>
              <a:gd name="connsiteY4-148" fmla="*/ 4395919 h 4871401"/>
              <a:gd name="connsiteX5-149" fmla="*/ 3117957 w 3596216"/>
              <a:gd name="connsiteY5-150" fmla="*/ 2620593 h 4871401"/>
              <a:gd name="connsiteX6-151" fmla="*/ 3596216 w 3596216"/>
              <a:gd name="connsiteY6-152" fmla="*/ 0 h 4871401"/>
              <a:gd name="connsiteX0-153" fmla="*/ 0 w 3596216"/>
              <a:gd name="connsiteY0-154" fmla="*/ 245789 h 4835495"/>
              <a:gd name="connsiteX1-155" fmla="*/ 366576 w 3596216"/>
              <a:gd name="connsiteY1-156" fmla="*/ 1200866 h 4835495"/>
              <a:gd name="connsiteX2-157" fmla="*/ 1048684 w 3596216"/>
              <a:gd name="connsiteY2-158" fmla="*/ 3616349 h 4835495"/>
              <a:gd name="connsiteX3-159" fmla="*/ 1903412 w 3596216"/>
              <a:gd name="connsiteY3-160" fmla="*/ 4831347 h 4835495"/>
              <a:gd name="connsiteX4-161" fmla="*/ 2733700 w 3596216"/>
              <a:gd name="connsiteY4-162" fmla="*/ 3962782 h 4835495"/>
              <a:gd name="connsiteX5-163" fmla="*/ 3117957 w 3596216"/>
              <a:gd name="connsiteY5-164" fmla="*/ 2620593 h 4835495"/>
              <a:gd name="connsiteX6-165" fmla="*/ 3596216 w 3596216"/>
              <a:gd name="connsiteY6-166" fmla="*/ 0 h 4835495"/>
              <a:gd name="connsiteX0-167" fmla="*/ 0 w 3596216"/>
              <a:gd name="connsiteY0-168" fmla="*/ 245789 h 4836611"/>
              <a:gd name="connsiteX1-169" fmla="*/ 366576 w 3596216"/>
              <a:gd name="connsiteY1-170" fmla="*/ 1200866 h 4836611"/>
              <a:gd name="connsiteX2-171" fmla="*/ 1048684 w 3596216"/>
              <a:gd name="connsiteY2-172" fmla="*/ 3616349 h 4836611"/>
              <a:gd name="connsiteX3-173" fmla="*/ 1903412 w 3596216"/>
              <a:gd name="connsiteY3-174" fmla="*/ 4831347 h 4836611"/>
              <a:gd name="connsiteX4-175" fmla="*/ 2733700 w 3596216"/>
              <a:gd name="connsiteY4-176" fmla="*/ 3962782 h 4836611"/>
              <a:gd name="connsiteX5-177" fmla="*/ 3117957 w 3596216"/>
              <a:gd name="connsiteY5-178" fmla="*/ 2620593 h 4836611"/>
              <a:gd name="connsiteX6-179" fmla="*/ 3596216 w 3596216"/>
              <a:gd name="connsiteY6-180" fmla="*/ 0 h 483661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3596216" h="4836611">
                <a:moveTo>
                  <a:pt x="0" y="245789"/>
                </a:moveTo>
                <a:cubicBezTo>
                  <a:pt x="0" y="238532"/>
                  <a:pt x="191795" y="639106"/>
                  <a:pt x="366576" y="1200866"/>
                </a:cubicBezTo>
                <a:cubicBezTo>
                  <a:pt x="541357" y="1762626"/>
                  <a:pt x="792545" y="3011269"/>
                  <a:pt x="1048684" y="3616349"/>
                </a:cubicBezTo>
                <a:cubicBezTo>
                  <a:pt x="1304823" y="4221429"/>
                  <a:pt x="1622576" y="4773608"/>
                  <a:pt x="1903412" y="4831347"/>
                </a:cubicBezTo>
                <a:cubicBezTo>
                  <a:pt x="2184248" y="4889086"/>
                  <a:pt x="2519057" y="4463588"/>
                  <a:pt x="2733700" y="3962782"/>
                </a:cubicBezTo>
                <a:cubicBezTo>
                  <a:pt x="2948343" y="3461976"/>
                  <a:pt x="3004752" y="3140688"/>
                  <a:pt x="3117957" y="2620593"/>
                </a:cubicBezTo>
                <a:cubicBezTo>
                  <a:pt x="3231162" y="2100498"/>
                  <a:pt x="3443816" y="884162"/>
                  <a:pt x="3596216" y="0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279529" y="3250734"/>
            <a:ext cx="321332" cy="32133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 flipH="1">
            <a:off x="8152156" y="2662295"/>
            <a:ext cx="647070" cy="172400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4839133" y="4026053"/>
            <a:ext cx="321332" cy="32133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4612978" y="3646052"/>
            <a:ext cx="738686" cy="1200296"/>
          </a:xfrm>
          <a:prstGeom prst="line">
            <a:avLst/>
          </a:prstGeom>
          <a:ln w="762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/>
              <p:cNvSpPr/>
              <p:nvPr/>
            </p:nvSpPr>
            <p:spPr>
              <a:xfrm>
                <a:off x="8279529" y="3646052"/>
                <a:ext cx="2342388" cy="981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9529" y="3646052"/>
                <a:ext cx="2342388" cy="981936"/>
              </a:xfrm>
              <a:prstGeom prst="rect">
                <a:avLst/>
              </a:prstGeom>
              <a:blipFill rotWithShape="1">
                <a:blip r:embed="rId4"/>
                <a:stretch>
                  <a:fillRect l="-17" t="-53" r="12" b="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tangle 40"/>
              <p:cNvSpPr/>
              <p:nvPr/>
            </p:nvSpPr>
            <p:spPr>
              <a:xfrm>
                <a:off x="4613070" y="2906771"/>
                <a:ext cx="2342388" cy="981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070" y="2906771"/>
                <a:ext cx="2342388" cy="981936"/>
              </a:xfrm>
              <a:prstGeom prst="rect">
                <a:avLst/>
              </a:prstGeom>
              <a:blipFill rotWithShape="1">
                <a:blip r:embed="rId5"/>
                <a:stretch>
                  <a:fillRect l="-18" t="-38" r="13" b="6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6" grpId="0" animBg="1"/>
      <p:bldP spid="40" grpId="0"/>
      <p:bldP spid="4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609520" y="72662"/>
            <a:ext cx="10971372" cy="7970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95680" rtl="0" eaLnBrk="1" latinLnBrk="1" hangingPunct="1">
              <a:spcBef>
                <a:spcPct val="0"/>
              </a:spcBef>
              <a:buNone/>
              <a:defRPr lang="ko-KR" altLang="en-US" sz="3800" kern="1200">
                <a:solidFill>
                  <a:sysClr val="windowText" lastClr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j-cs"/>
              </a:defRPr>
            </a:lvl1pPr>
          </a:lstStyle>
          <a:p>
            <a:r>
              <a:rPr lang="tr-TR" altLang="tr-TR" dirty="0" err="1">
                <a:solidFill>
                  <a:schemeClr val="tx1"/>
                </a:solidFill>
                <a:cs typeface="+mn-cs"/>
              </a:rPr>
              <a:t>Gradient</a:t>
            </a:r>
            <a:r>
              <a:rPr lang="tr-TR" altLang="tr-TR" dirty="0">
                <a:solidFill>
                  <a:schemeClr val="tx1"/>
                </a:solidFill>
                <a:cs typeface="+mn-cs"/>
              </a:rPr>
              <a:t>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Descent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4726" y="869755"/>
            <a:ext cx="8208912" cy="565949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7923768" y="382191"/>
            <a:ext cx="0" cy="2893406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7619008" y="2970836"/>
            <a:ext cx="3961884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V="1">
            <a:off x="7923768" y="3583992"/>
            <a:ext cx="0" cy="2893406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7619008" y="6172637"/>
            <a:ext cx="3961884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848" y="3125034"/>
            <a:ext cx="332137" cy="3748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848" y="6338426"/>
            <a:ext cx="332137" cy="3748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67" y="1093385"/>
            <a:ext cx="3754647" cy="8990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1107" y="1996568"/>
            <a:ext cx="5384099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5" dirty="0"/>
              <a:t>If </a:t>
            </a:r>
            <a:r>
              <a:rPr lang="el-GR" sz="2665" dirty="0"/>
              <a:t>α</a:t>
            </a:r>
            <a:r>
              <a:rPr lang="en-US" sz="2665" dirty="0"/>
              <a:t> is too small, gradient descent can be slow.</a:t>
            </a:r>
            <a:endParaRPr lang="en-US" sz="2665" dirty="0"/>
          </a:p>
        </p:txBody>
      </p:sp>
      <p:sp>
        <p:nvSpPr>
          <p:cNvPr id="11" name="TextBox 10"/>
          <p:cNvSpPr txBox="1"/>
          <p:nvPr/>
        </p:nvSpPr>
        <p:spPr>
          <a:xfrm>
            <a:off x="812694" y="4344076"/>
            <a:ext cx="5180925" cy="1323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5" dirty="0"/>
              <a:t>If </a:t>
            </a:r>
            <a:r>
              <a:rPr lang="el-GR" sz="2665" dirty="0"/>
              <a:t>α</a:t>
            </a:r>
            <a:r>
              <a:rPr lang="en-US" sz="2665" dirty="0"/>
              <a:t> is too large, gradient descent can overshoot the minimum. It may fail to converge, or even diverge.</a:t>
            </a:r>
            <a:endParaRPr lang="en-US" sz="2665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9" name="Ink 8"/>
              <p14:cNvContentPartPr/>
              <p14:nvPr/>
            </p14:nvContentPartPr>
            <p14:xfrm>
              <a:off x="800056" y="497016"/>
              <a:ext cx="11395156" cy="5827401"/>
            </p14:xfrm>
          </p:contentPart>
        </mc:Choice>
        <mc:Fallback xmlns="">
          <p:pic>
            <p:nvPicPr>
              <p:cNvPr id="9" name="Ink 8"/>
            </p:nvPicPr>
            <p:blipFill>
              <a:blip r:embed="rId7"/>
            </p:blipFill>
            <p:spPr>
              <a:xfrm>
                <a:off x="800056" y="497016"/>
                <a:ext cx="11395156" cy="5827401"/>
              </a:xfrm>
              <a:prstGeom prst="rect"/>
            </p:spPr>
          </p:pic>
        </mc:Fallback>
      </mc:AlternateContent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609520" y="72662"/>
            <a:ext cx="10971372" cy="7970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95680" rtl="0" eaLnBrk="1" latinLnBrk="1" hangingPunct="1">
              <a:spcBef>
                <a:spcPct val="0"/>
              </a:spcBef>
              <a:buNone/>
              <a:defRPr lang="ko-KR" altLang="en-US" sz="3800" kern="1200">
                <a:solidFill>
                  <a:sysClr val="windowText" lastClr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j-cs"/>
              </a:defRPr>
            </a:lvl1pPr>
          </a:lstStyle>
          <a:p>
            <a:r>
              <a:rPr lang="tr-TR" altLang="tr-TR" dirty="0" err="1">
                <a:solidFill>
                  <a:schemeClr val="tx1"/>
                </a:solidFill>
                <a:cs typeface="+mn-cs"/>
              </a:rPr>
              <a:t>Gradient</a:t>
            </a:r>
            <a:r>
              <a:rPr lang="tr-TR" altLang="tr-TR" dirty="0">
                <a:solidFill>
                  <a:schemeClr val="tx1"/>
                </a:solidFill>
                <a:cs typeface="+mn-cs"/>
              </a:rPr>
              <a:t>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Descent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https://cdn-images-1.medium.com/max/1600/1*22oh44C5tUHbZ0yvIKWDFg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544" y="1826628"/>
            <a:ext cx="9989325" cy="467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1937495" y="695164"/>
            <a:ext cx="0" cy="3299754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1632735" y="3690156"/>
            <a:ext cx="5180925" cy="0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390" y="3902836"/>
            <a:ext cx="246247" cy="277941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1632735" y="973687"/>
            <a:ext cx="4907828" cy="2370935"/>
          </a:xfrm>
          <a:custGeom>
            <a:avLst/>
            <a:gdLst>
              <a:gd name="connsiteX0" fmla="*/ 0 w 3681350"/>
              <a:gd name="connsiteY0" fmla="*/ 757675 h 1784229"/>
              <a:gd name="connsiteX1" fmla="*/ 356259 w 3681350"/>
              <a:gd name="connsiteY1" fmla="*/ 401415 h 1784229"/>
              <a:gd name="connsiteX2" fmla="*/ 688768 w 3681350"/>
              <a:gd name="connsiteY2" fmla="*/ 698298 h 1784229"/>
              <a:gd name="connsiteX3" fmla="*/ 890649 w 3681350"/>
              <a:gd name="connsiteY3" fmla="*/ 1339565 h 1784229"/>
              <a:gd name="connsiteX4" fmla="*/ 1045028 w 3681350"/>
              <a:gd name="connsiteY4" fmla="*/ 1707700 h 1784229"/>
              <a:gd name="connsiteX5" fmla="*/ 1187532 w 3681350"/>
              <a:gd name="connsiteY5" fmla="*/ 1778952 h 1784229"/>
              <a:gd name="connsiteX6" fmla="*/ 1246909 w 3681350"/>
              <a:gd name="connsiteY6" fmla="*/ 1778952 h 1784229"/>
              <a:gd name="connsiteX7" fmla="*/ 1377537 w 3681350"/>
              <a:gd name="connsiteY7" fmla="*/ 1778952 h 1784229"/>
              <a:gd name="connsiteX8" fmla="*/ 1579418 w 3681350"/>
              <a:gd name="connsiteY8" fmla="*/ 1707700 h 1784229"/>
              <a:gd name="connsiteX9" fmla="*/ 1733797 w 3681350"/>
              <a:gd name="connsiteY9" fmla="*/ 1327690 h 1784229"/>
              <a:gd name="connsiteX10" fmla="*/ 1805049 w 3681350"/>
              <a:gd name="connsiteY10" fmla="*/ 971430 h 1784229"/>
              <a:gd name="connsiteX11" fmla="*/ 1911927 w 3681350"/>
              <a:gd name="connsiteY11" fmla="*/ 555794 h 1784229"/>
              <a:gd name="connsiteX12" fmla="*/ 1983179 w 3681350"/>
              <a:gd name="connsiteY12" fmla="*/ 401415 h 1784229"/>
              <a:gd name="connsiteX13" fmla="*/ 2066306 w 3681350"/>
              <a:gd name="connsiteY13" fmla="*/ 187659 h 1784229"/>
              <a:gd name="connsiteX14" fmla="*/ 2149433 w 3681350"/>
              <a:gd name="connsiteY14" fmla="*/ 92656 h 1784229"/>
              <a:gd name="connsiteX15" fmla="*/ 2244436 w 3681350"/>
              <a:gd name="connsiteY15" fmla="*/ 21404 h 1784229"/>
              <a:gd name="connsiteX16" fmla="*/ 2375065 w 3681350"/>
              <a:gd name="connsiteY16" fmla="*/ 21404 h 1784229"/>
              <a:gd name="connsiteX17" fmla="*/ 2576945 w 3681350"/>
              <a:gd name="connsiteY17" fmla="*/ 270786 h 1784229"/>
              <a:gd name="connsiteX18" fmla="*/ 2719449 w 3681350"/>
              <a:gd name="connsiteY18" fmla="*/ 1066433 h 1784229"/>
              <a:gd name="connsiteX19" fmla="*/ 2909454 w 3681350"/>
              <a:gd name="connsiteY19" fmla="*/ 1517695 h 1784229"/>
              <a:gd name="connsiteX20" fmla="*/ 3384467 w 3681350"/>
              <a:gd name="connsiteY20" fmla="*/ 1315815 h 1784229"/>
              <a:gd name="connsiteX21" fmla="*/ 3681350 w 3681350"/>
              <a:gd name="connsiteY21" fmla="*/ 508293 h 1784229"/>
              <a:gd name="connsiteX0-1" fmla="*/ 0 w 3681350"/>
              <a:gd name="connsiteY0-2" fmla="*/ 757675 h 1784229"/>
              <a:gd name="connsiteX1-3" fmla="*/ 356259 w 3681350"/>
              <a:gd name="connsiteY1-4" fmla="*/ 401415 h 1784229"/>
              <a:gd name="connsiteX2-5" fmla="*/ 688768 w 3681350"/>
              <a:gd name="connsiteY2-6" fmla="*/ 698298 h 1784229"/>
              <a:gd name="connsiteX3-7" fmla="*/ 890649 w 3681350"/>
              <a:gd name="connsiteY3-8" fmla="*/ 1339565 h 1784229"/>
              <a:gd name="connsiteX4-9" fmla="*/ 1187532 w 3681350"/>
              <a:gd name="connsiteY4-10" fmla="*/ 1778952 h 1784229"/>
              <a:gd name="connsiteX5-11" fmla="*/ 1246909 w 3681350"/>
              <a:gd name="connsiteY5-12" fmla="*/ 1778952 h 1784229"/>
              <a:gd name="connsiteX6-13" fmla="*/ 1377537 w 3681350"/>
              <a:gd name="connsiteY6-14" fmla="*/ 1778952 h 1784229"/>
              <a:gd name="connsiteX7-15" fmla="*/ 1579418 w 3681350"/>
              <a:gd name="connsiteY7-16" fmla="*/ 1707700 h 1784229"/>
              <a:gd name="connsiteX8-17" fmla="*/ 1733797 w 3681350"/>
              <a:gd name="connsiteY8-18" fmla="*/ 1327690 h 1784229"/>
              <a:gd name="connsiteX9-19" fmla="*/ 1805049 w 3681350"/>
              <a:gd name="connsiteY9-20" fmla="*/ 971430 h 1784229"/>
              <a:gd name="connsiteX10-21" fmla="*/ 1911927 w 3681350"/>
              <a:gd name="connsiteY10-22" fmla="*/ 555794 h 1784229"/>
              <a:gd name="connsiteX11-23" fmla="*/ 1983179 w 3681350"/>
              <a:gd name="connsiteY11-24" fmla="*/ 401415 h 1784229"/>
              <a:gd name="connsiteX12-25" fmla="*/ 2066306 w 3681350"/>
              <a:gd name="connsiteY12-26" fmla="*/ 187659 h 1784229"/>
              <a:gd name="connsiteX13-27" fmla="*/ 2149433 w 3681350"/>
              <a:gd name="connsiteY13-28" fmla="*/ 92656 h 1784229"/>
              <a:gd name="connsiteX14-29" fmla="*/ 2244436 w 3681350"/>
              <a:gd name="connsiteY14-30" fmla="*/ 21404 h 1784229"/>
              <a:gd name="connsiteX15-31" fmla="*/ 2375065 w 3681350"/>
              <a:gd name="connsiteY15-32" fmla="*/ 21404 h 1784229"/>
              <a:gd name="connsiteX16-33" fmla="*/ 2576945 w 3681350"/>
              <a:gd name="connsiteY16-34" fmla="*/ 270786 h 1784229"/>
              <a:gd name="connsiteX17-35" fmla="*/ 2719449 w 3681350"/>
              <a:gd name="connsiteY17-36" fmla="*/ 1066433 h 1784229"/>
              <a:gd name="connsiteX18-37" fmla="*/ 2909454 w 3681350"/>
              <a:gd name="connsiteY18-38" fmla="*/ 1517695 h 1784229"/>
              <a:gd name="connsiteX19-39" fmla="*/ 3384467 w 3681350"/>
              <a:gd name="connsiteY19-40" fmla="*/ 1315815 h 1784229"/>
              <a:gd name="connsiteX20-41" fmla="*/ 3681350 w 3681350"/>
              <a:gd name="connsiteY20-42" fmla="*/ 508293 h 1784229"/>
              <a:gd name="connsiteX0-43" fmla="*/ 0 w 3681350"/>
              <a:gd name="connsiteY0-44" fmla="*/ 757675 h 1814302"/>
              <a:gd name="connsiteX1-45" fmla="*/ 356259 w 3681350"/>
              <a:gd name="connsiteY1-46" fmla="*/ 401415 h 1814302"/>
              <a:gd name="connsiteX2-47" fmla="*/ 688768 w 3681350"/>
              <a:gd name="connsiteY2-48" fmla="*/ 698298 h 1814302"/>
              <a:gd name="connsiteX3-49" fmla="*/ 890649 w 3681350"/>
              <a:gd name="connsiteY3-50" fmla="*/ 1339565 h 1814302"/>
              <a:gd name="connsiteX4-51" fmla="*/ 1187532 w 3681350"/>
              <a:gd name="connsiteY4-52" fmla="*/ 1778952 h 1814302"/>
              <a:gd name="connsiteX5-53" fmla="*/ 1377537 w 3681350"/>
              <a:gd name="connsiteY5-54" fmla="*/ 1778952 h 1814302"/>
              <a:gd name="connsiteX6-55" fmla="*/ 1579418 w 3681350"/>
              <a:gd name="connsiteY6-56" fmla="*/ 1707700 h 1814302"/>
              <a:gd name="connsiteX7-57" fmla="*/ 1733797 w 3681350"/>
              <a:gd name="connsiteY7-58" fmla="*/ 1327690 h 1814302"/>
              <a:gd name="connsiteX8-59" fmla="*/ 1805049 w 3681350"/>
              <a:gd name="connsiteY8-60" fmla="*/ 971430 h 1814302"/>
              <a:gd name="connsiteX9-61" fmla="*/ 1911927 w 3681350"/>
              <a:gd name="connsiteY9-62" fmla="*/ 555794 h 1814302"/>
              <a:gd name="connsiteX10-63" fmla="*/ 1983179 w 3681350"/>
              <a:gd name="connsiteY10-64" fmla="*/ 401415 h 1814302"/>
              <a:gd name="connsiteX11-65" fmla="*/ 2066306 w 3681350"/>
              <a:gd name="connsiteY11-66" fmla="*/ 187659 h 1814302"/>
              <a:gd name="connsiteX12-67" fmla="*/ 2149433 w 3681350"/>
              <a:gd name="connsiteY12-68" fmla="*/ 92656 h 1814302"/>
              <a:gd name="connsiteX13-69" fmla="*/ 2244436 w 3681350"/>
              <a:gd name="connsiteY13-70" fmla="*/ 21404 h 1814302"/>
              <a:gd name="connsiteX14-71" fmla="*/ 2375065 w 3681350"/>
              <a:gd name="connsiteY14-72" fmla="*/ 21404 h 1814302"/>
              <a:gd name="connsiteX15-73" fmla="*/ 2576945 w 3681350"/>
              <a:gd name="connsiteY15-74" fmla="*/ 270786 h 1814302"/>
              <a:gd name="connsiteX16-75" fmla="*/ 2719449 w 3681350"/>
              <a:gd name="connsiteY16-76" fmla="*/ 1066433 h 1814302"/>
              <a:gd name="connsiteX17-77" fmla="*/ 2909454 w 3681350"/>
              <a:gd name="connsiteY17-78" fmla="*/ 1517695 h 1814302"/>
              <a:gd name="connsiteX18-79" fmla="*/ 3384467 w 3681350"/>
              <a:gd name="connsiteY18-80" fmla="*/ 1315815 h 1814302"/>
              <a:gd name="connsiteX19-81" fmla="*/ 3681350 w 3681350"/>
              <a:gd name="connsiteY19-82" fmla="*/ 508293 h 1814302"/>
              <a:gd name="connsiteX0-83" fmla="*/ 0 w 3681350"/>
              <a:gd name="connsiteY0-84" fmla="*/ 757675 h 1804839"/>
              <a:gd name="connsiteX1-85" fmla="*/ 356259 w 3681350"/>
              <a:gd name="connsiteY1-86" fmla="*/ 401415 h 1804839"/>
              <a:gd name="connsiteX2-87" fmla="*/ 688768 w 3681350"/>
              <a:gd name="connsiteY2-88" fmla="*/ 698298 h 1804839"/>
              <a:gd name="connsiteX3-89" fmla="*/ 890649 w 3681350"/>
              <a:gd name="connsiteY3-90" fmla="*/ 1339565 h 1804839"/>
              <a:gd name="connsiteX4-91" fmla="*/ 1187532 w 3681350"/>
              <a:gd name="connsiteY4-92" fmla="*/ 1778952 h 1804839"/>
              <a:gd name="connsiteX5-93" fmla="*/ 1579418 w 3681350"/>
              <a:gd name="connsiteY5-94" fmla="*/ 1707700 h 1804839"/>
              <a:gd name="connsiteX6-95" fmla="*/ 1733797 w 3681350"/>
              <a:gd name="connsiteY6-96" fmla="*/ 1327690 h 1804839"/>
              <a:gd name="connsiteX7-97" fmla="*/ 1805049 w 3681350"/>
              <a:gd name="connsiteY7-98" fmla="*/ 971430 h 1804839"/>
              <a:gd name="connsiteX8-99" fmla="*/ 1911927 w 3681350"/>
              <a:gd name="connsiteY8-100" fmla="*/ 555794 h 1804839"/>
              <a:gd name="connsiteX9-101" fmla="*/ 1983179 w 3681350"/>
              <a:gd name="connsiteY9-102" fmla="*/ 401415 h 1804839"/>
              <a:gd name="connsiteX10-103" fmla="*/ 2066306 w 3681350"/>
              <a:gd name="connsiteY10-104" fmla="*/ 187659 h 1804839"/>
              <a:gd name="connsiteX11-105" fmla="*/ 2149433 w 3681350"/>
              <a:gd name="connsiteY11-106" fmla="*/ 92656 h 1804839"/>
              <a:gd name="connsiteX12-107" fmla="*/ 2244436 w 3681350"/>
              <a:gd name="connsiteY12-108" fmla="*/ 21404 h 1804839"/>
              <a:gd name="connsiteX13-109" fmla="*/ 2375065 w 3681350"/>
              <a:gd name="connsiteY13-110" fmla="*/ 21404 h 1804839"/>
              <a:gd name="connsiteX14-111" fmla="*/ 2576945 w 3681350"/>
              <a:gd name="connsiteY14-112" fmla="*/ 270786 h 1804839"/>
              <a:gd name="connsiteX15-113" fmla="*/ 2719449 w 3681350"/>
              <a:gd name="connsiteY15-114" fmla="*/ 1066433 h 1804839"/>
              <a:gd name="connsiteX16-115" fmla="*/ 2909454 w 3681350"/>
              <a:gd name="connsiteY16-116" fmla="*/ 1517695 h 1804839"/>
              <a:gd name="connsiteX17-117" fmla="*/ 3384467 w 3681350"/>
              <a:gd name="connsiteY17-118" fmla="*/ 1315815 h 1804839"/>
              <a:gd name="connsiteX18-119" fmla="*/ 3681350 w 3681350"/>
              <a:gd name="connsiteY18-120" fmla="*/ 508293 h 1804839"/>
              <a:gd name="connsiteX0-121" fmla="*/ 0 w 3681350"/>
              <a:gd name="connsiteY0-122" fmla="*/ 757675 h 1778952"/>
              <a:gd name="connsiteX1-123" fmla="*/ 356259 w 3681350"/>
              <a:gd name="connsiteY1-124" fmla="*/ 401415 h 1778952"/>
              <a:gd name="connsiteX2-125" fmla="*/ 688768 w 3681350"/>
              <a:gd name="connsiteY2-126" fmla="*/ 698298 h 1778952"/>
              <a:gd name="connsiteX3-127" fmla="*/ 890649 w 3681350"/>
              <a:gd name="connsiteY3-128" fmla="*/ 1339565 h 1778952"/>
              <a:gd name="connsiteX4-129" fmla="*/ 1187532 w 3681350"/>
              <a:gd name="connsiteY4-130" fmla="*/ 1778952 h 1778952"/>
              <a:gd name="connsiteX5-131" fmla="*/ 1733797 w 3681350"/>
              <a:gd name="connsiteY5-132" fmla="*/ 1327690 h 1778952"/>
              <a:gd name="connsiteX6-133" fmla="*/ 1805049 w 3681350"/>
              <a:gd name="connsiteY6-134" fmla="*/ 971430 h 1778952"/>
              <a:gd name="connsiteX7-135" fmla="*/ 1911927 w 3681350"/>
              <a:gd name="connsiteY7-136" fmla="*/ 555794 h 1778952"/>
              <a:gd name="connsiteX8-137" fmla="*/ 1983179 w 3681350"/>
              <a:gd name="connsiteY8-138" fmla="*/ 401415 h 1778952"/>
              <a:gd name="connsiteX9-139" fmla="*/ 2066306 w 3681350"/>
              <a:gd name="connsiteY9-140" fmla="*/ 187659 h 1778952"/>
              <a:gd name="connsiteX10-141" fmla="*/ 2149433 w 3681350"/>
              <a:gd name="connsiteY10-142" fmla="*/ 92656 h 1778952"/>
              <a:gd name="connsiteX11-143" fmla="*/ 2244436 w 3681350"/>
              <a:gd name="connsiteY11-144" fmla="*/ 21404 h 1778952"/>
              <a:gd name="connsiteX12-145" fmla="*/ 2375065 w 3681350"/>
              <a:gd name="connsiteY12-146" fmla="*/ 21404 h 1778952"/>
              <a:gd name="connsiteX13-147" fmla="*/ 2576945 w 3681350"/>
              <a:gd name="connsiteY13-148" fmla="*/ 270786 h 1778952"/>
              <a:gd name="connsiteX14-149" fmla="*/ 2719449 w 3681350"/>
              <a:gd name="connsiteY14-150" fmla="*/ 1066433 h 1778952"/>
              <a:gd name="connsiteX15-151" fmla="*/ 2909454 w 3681350"/>
              <a:gd name="connsiteY15-152" fmla="*/ 1517695 h 1778952"/>
              <a:gd name="connsiteX16-153" fmla="*/ 3384467 w 3681350"/>
              <a:gd name="connsiteY16-154" fmla="*/ 1315815 h 1778952"/>
              <a:gd name="connsiteX17-155" fmla="*/ 3681350 w 3681350"/>
              <a:gd name="connsiteY17-156" fmla="*/ 508293 h 1778952"/>
              <a:gd name="connsiteX0-157" fmla="*/ 0 w 3681350"/>
              <a:gd name="connsiteY0-158" fmla="*/ 757675 h 1790382"/>
              <a:gd name="connsiteX1-159" fmla="*/ 356259 w 3681350"/>
              <a:gd name="connsiteY1-160" fmla="*/ 401415 h 1790382"/>
              <a:gd name="connsiteX2-161" fmla="*/ 688768 w 3681350"/>
              <a:gd name="connsiteY2-162" fmla="*/ 698298 h 1790382"/>
              <a:gd name="connsiteX3-163" fmla="*/ 890649 w 3681350"/>
              <a:gd name="connsiteY3-164" fmla="*/ 1339565 h 1790382"/>
              <a:gd name="connsiteX4-165" fmla="*/ 1256112 w 3681350"/>
              <a:gd name="connsiteY4-166" fmla="*/ 1790382 h 1790382"/>
              <a:gd name="connsiteX5-167" fmla="*/ 1733797 w 3681350"/>
              <a:gd name="connsiteY5-168" fmla="*/ 1327690 h 1790382"/>
              <a:gd name="connsiteX6-169" fmla="*/ 1805049 w 3681350"/>
              <a:gd name="connsiteY6-170" fmla="*/ 971430 h 1790382"/>
              <a:gd name="connsiteX7-171" fmla="*/ 1911927 w 3681350"/>
              <a:gd name="connsiteY7-172" fmla="*/ 555794 h 1790382"/>
              <a:gd name="connsiteX8-173" fmla="*/ 1983179 w 3681350"/>
              <a:gd name="connsiteY8-174" fmla="*/ 401415 h 1790382"/>
              <a:gd name="connsiteX9-175" fmla="*/ 2066306 w 3681350"/>
              <a:gd name="connsiteY9-176" fmla="*/ 187659 h 1790382"/>
              <a:gd name="connsiteX10-177" fmla="*/ 2149433 w 3681350"/>
              <a:gd name="connsiteY10-178" fmla="*/ 92656 h 1790382"/>
              <a:gd name="connsiteX11-179" fmla="*/ 2244436 w 3681350"/>
              <a:gd name="connsiteY11-180" fmla="*/ 21404 h 1790382"/>
              <a:gd name="connsiteX12-181" fmla="*/ 2375065 w 3681350"/>
              <a:gd name="connsiteY12-182" fmla="*/ 21404 h 1790382"/>
              <a:gd name="connsiteX13-183" fmla="*/ 2576945 w 3681350"/>
              <a:gd name="connsiteY13-184" fmla="*/ 270786 h 1790382"/>
              <a:gd name="connsiteX14-185" fmla="*/ 2719449 w 3681350"/>
              <a:gd name="connsiteY14-186" fmla="*/ 1066433 h 1790382"/>
              <a:gd name="connsiteX15-187" fmla="*/ 2909454 w 3681350"/>
              <a:gd name="connsiteY15-188" fmla="*/ 1517695 h 1790382"/>
              <a:gd name="connsiteX16-189" fmla="*/ 3384467 w 3681350"/>
              <a:gd name="connsiteY16-190" fmla="*/ 1315815 h 1790382"/>
              <a:gd name="connsiteX17-191" fmla="*/ 3681350 w 3681350"/>
              <a:gd name="connsiteY17-192" fmla="*/ 508293 h 1790382"/>
              <a:gd name="connsiteX0-193" fmla="*/ 0 w 3681350"/>
              <a:gd name="connsiteY0-194" fmla="*/ 757675 h 1790382"/>
              <a:gd name="connsiteX1-195" fmla="*/ 356259 w 3681350"/>
              <a:gd name="connsiteY1-196" fmla="*/ 401415 h 1790382"/>
              <a:gd name="connsiteX2-197" fmla="*/ 688768 w 3681350"/>
              <a:gd name="connsiteY2-198" fmla="*/ 698298 h 1790382"/>
              <a:gd name="connsiteX3-199" fmla="*/ 890649 w 3681350"/>
              <a:gd name="connsiteY3-200" fmla="*/ 1339565 h 1790382"/>
              <a:gd name="connsiteX4-201" fmla="*/ 1256112 w 3681350"/>
              <a:gd name="connsiteY4-202" fmla="*/ 1790382 h 1790382"/>
              <a:gd name="connsiteX5-203" fmla="*/ 1733797 w 3681350"/>
              <a:gd name="connsiteY5-204" fmla="*/ 1327690 h 1790382"/>
              <a:gd name="connsiteX6-205" fmla="*/ 1805049 w 3681350"/>
              <a:gd name="connsiteY6-206" fmla="*/ 971430 h 1790382"/>
              <a:gd name="connsiteX7-207" fmla="*/ 1911927 w 3681350"/>
              <a:gd name="connsiteY7-208" fmla="*/ 555794 h 1790382"/>
              <a:gd name="connsiteX8-209" fmla="*/ 1983179 w 3681350"/>
              <a:gd name="connsiteY8-210" fmla="*/ 401415 h 1790382"/>
              <a:gd name="connsiteX9-211" fmla="*/ 2066306 w 3681350"/>
              <a:gd name="connsiteY9-212" fmla="*/ 187659 h 1790382"/>
              <a:gd name="connsiteX10-213" fmla="*/ 2149433 w 3681350"/>
              <a:gd name="connsiteY10-214" fmla="*/ 92656 h 1790382"/>
              <a:gd name="connsiteX11-215" fmla="*/ 2244436 w 3681350"/>
              <a:gd name="connsiteY11-216" fmla="*/ 21404 h 1790382"/>
              <a:gd name="connsiteX12-217" fmla="*/ 2375065 w 3681350"/>
              <a:gd name="connsiteY12-218" fmla="*/ 21404 h 1790382"/>
              <a:gd name="connsiteX13-219" fmla="*/ 2576945 w 3681350"/>
              <a:gd name="connsiteY13-220" fmla="*/ 270786 h 1790382"/>
              <a:gd name="connsiteX14-221" fmla="*/ 2719449 w 3681350"/>
              <a:gd name="connsiteY14-222" fmla="*/ 1066433 h 1790382"/>
              <a:gd name="connsiteX15-223" fmla="*/ 2909454 w 3681350"/>
              <a:gd name="connsiteY15-224" fmla="*/ 1517695 h 1790382"/>
              <a:gd name="connsiteX16-225" fmla="*/ 3384467 w 3681350"/>
              <a:gd name="connsiteY16-226" fmla="*/ 1315815 h 1790382"/>
              <a:gd name="connsiteX17-227" fmla="*/ 3681350 w 3681350"/>
              <a:gd name="connsiteY17-228" fmla="*/ 508293 h 1790382"/>
              <a:gd name="connsiteX0-229" fmla="*/ 0 w 3681350"/>
              <a:gd name="connsiteY0-230" fmla="*/ 757675 h 1791207"/>
              <a:gd name="connsiteX1-231" fmla="*/ 356259 w 3681350"/>
              <a:gd name="connsiteY1-232" fmla="*/ 401415 h 1791207"/>
              <a:gd name="connsiteX2-233" fmla="*/ 688768 w 3681350"/>
              <a:gd name="connsiteY2-234" fmla="*/ 698298 h 1791207"/>
              <a:gd name="connsiteX3-235" fmla="*/ 890649 w 3681350"/>
              <a:gd name="connsiteY3-236" fmla="*/ 1339565 h 1791207"/>
              <a:gd name="connsiteX4-237" fmla="*/ 1256112 w 3681350"/>
              <a:gd name="connsiteY4-238" fmla="*/ 1790382 h 1791207"/>
              <a:gd name="connsiteX5-239" fmla="*/ 1733797 w 3681350"/>
              <a:gd name="connsiteY5-240" fmla="*/ 1327690 h 1791207"/>
              <a:gd name="connsiteX6-241" fmla="*/ 1805049 w 3681350"/>
              <a:gd name="connsiteY6-242" fmla="*/ 971430 h 1791207"/>
              <a:gd name="connsiteX7-243" fmla="*/ 1911927 w 3681350"/>
              <a:gd name="connsiteY7-244" fmla="*/ 555794 h 1791207"/>
              <a:gd name="connsiteX8-245" fmla="*/ 1983179 w 3681350"/>
              <a:gd name="connsiteY8-246" fmla="*/ 401415 h 1791207"/>
              <a:gd name="connsiteX9-247" fmla="*/ 2066306 w 3681350"/>
              <a:gd name="connsiteY9-248" fmla="*/ 187659 h 1791207"/>
              <a:gd name="connsiteX10-249" fmla="*/ 2149433 w 3681350"/>
              <a:gd name="connsiteY10-250" fmla="*/ 92656 h 1791207"/>
              <a:gd name="connsiteX11-251" fmla="*/ 2244436 w 3681350"/>
              <a:gd name="connsiteY11-252" fmla="*/ 21404 h 1791207"/>
              <a:gd name="connsiteX12-253" fmla="*/ 2375065 w 3681350"/>
              <a:gd name="connsiteY12-254" fmla="*/ 21404 h 1791207"/>
              <a:gd name="connsiteX13-255" fmla="*/ 2576945 w 3681350"/>
              <a:gd name="connsiteY13-256" fmla="*/ 270786 h 1791207"/>
              <a:gd name="connsiteX14-257" fmla="*/ 2719449 w 3681350"/>
              <a:gd name="connsiteY14-258" fmla="*/ 1066433 h 1791207"/>
              <a:gd name="connsiteX15-259" fmla="*/ 2909454 w 3681350"/>
              <a:gd name="connsiteY15-260" fmla="*/ 1517695 h 1791207"/>
              <a:gd name="connsiteX16-261" fmla="*/ 3384467 w 3681350"/>
              <a:gd name="connsiteY16-262" fmla="*/ 1315815 h 1791207"/>
              <a:gd name="connsiteX17-263" fmla="*/ 3681350 w 3681350"/>
              <a:gd name="connsiteY17-264" fmla="*/ 508293 h 1791207"/>
              <a:gd name="connsiteX0-265" fmla="*/ 0 w 3681350"/>
              <a:gd name="connsiteY0-266" fmla="*/ 757675 h 1791207"/>
              <a:gd name="connsiteX1-267" fmla="*/ 356259 w 3681350"/>
              <a:gd name="connsiteY1-268" fmla="*/ 401415 h 1791207"/>
              <a:gd name="connsiteX2-269" fmla="*/ 688768 w 3681350"/>
              <a:gd name="connsiteY2-270" fmla="*/ 698298 h 1791207"/>
              <a:gd name="connsiteX3-271" fmla="*/ 890649 w 3681350"/>
              <a:gd name="connsiteY3-272" fmla="*/ 1339565 h 1791207"/>
              <a:gd name="connsiteX4-273" fmla="*/ 1256112 w 3681350"/>
              <a:gd name="connsiteY4-274" fmla="*/ 1790382 h 1791207"/>
              <a:gd name="connsiteX5-275" fmla="*/ 1733797 w 3681350"/>
              <a:gd name="connsiteY5-276" fmla="*/ 1327690 h 1791207"/>
              <a:gd name="connsiteX6-277" fmla="*/ 1805049 w 3681350"/>
              <a:gd name="connsiteY6-278" fmla="*/ 971430 h 1791207"/>
              <a:gd name="connsiteX7-279" fmla="*/ 1911927 w 3681350"/>
              <a:gd name="connsiteY7-280" fmla="*/ 555794 h 1791207"/>
              <a:gd name="connsiteX8-281" fmla="*/ 1983179 w 3681350"/>
              <a:gd name="connsiteY8-282" fmla="*/ 401415 h 1791207"/>
              <a:gd name="connsiteX9-283" fmla="*/ 2066306 w 3681350"/>
              <a:gd name="connsiteY9-284" fmla="*/ 187659 h 1791207"/>
              <a:gd name="connsiteX10-285" fmla="*/ 2149433 w 3681350"/>
              <a:gd name="connsiteY10-286" fmla="*/ 92656 h 1791207"/>
              <a:gd name="connsiteX11-287" fmla="*/ 2244436 w 3681350"/>
              <a:gd name="connsiteY11-288" fmla="*/ 21404 h 1791207"/>
              <a:gd name="connsiteX12-289" fmla="*/ 2375065 w 3681350"/>
              <a:gd name="connsiteY12-290" fmla="*/ 21404 h 1791207"/>
              <a:gd name="connsiteX13-291" fmla="*/ 2576945 w 3681350"/>
              <a:gd name="connsiteY13-292" fmla="*/ 270786 h 1791207"/>
              <a:gd name="connsiteX14-293" fmla="*/ 2719449 w 3681350"/>
              <a:gd name="connsiteY14-294" fmla="*/ 1066433 h 1791207"/>
              <a:gd name="connsiteX15-295" fmla="*/ 2909454 w 3681350"/>
              <a:gd name="connsiteY15-296" fmla="*/ 1517695 h 1791207"/>
              <a:gd name="connsiteX16-297" fmla="*/ 3384467 w 3681350"/>
              <a:gd name="connsiteY16-298" fmla="*/ 1315815 h 1791207"/>
              <a:gd name="connsiteX17-299" fmla="*/ 3681350 w 3681350"/>
              <a:gd name="connsiteY17-300" fmla="*/ 508293 h 1791207"/>
              <a:gd name="connsiteX0-301" fmla="*/ 0 w 3681350"/>
              <a:gd name="connsiteY0-302" fmla="*/ 757675 h 1791207"/>
              <a:gd name="connsiteX1-303" fmla="*/ 356259 w 3681350"/>
              <a:gd name="connsiteY1-304" fmla="*/ 401415 h 1791207"/>
              <a:gd name="connsiteX2-305" fmla="*/ 688768 w 3681350"/>
              <a:gd name="connsiteY2-306" fmla="*/ 698298 h 1791207"/>
              <a:gd name="connsiteX3-307" fmla="*/ 890649 w 3681350"/>
              <a:gd name="connsiteY3-308" fmla="*/ 1339565 h 1791207"/>
              <a:gd name="connsiteX4-309" fmla="*/ 1336122 w 3681350"/>
              <a:gd name="connsiteY4-310" fmla="*/ 1790382 h 1791207"/>
              <a:gd name="connsiteX5-311" fmla="*/ 1733797 w 3681350"/>
              <a:gd name="connsiteY5-312" fmla="*/ 1327690 h 1791207"/>
              <a:gd name="connsiteX6-313" fmla="*/ 1805049 w 3681350"/>
              <a:gd name="connsiteY6-314" fmla="*/ 971430 h 1791207"/>
              <a:gd name="connsiteX7-315" fmla="*/ 1911927 w 3681350"/>
              <a:gd name="connsiteY7-316" fmla="*/ 555794 h 1791207"/>
              <a:gd name="connsiteX8-317" fmla="*/ 1983179 w 3681350"/>
              <a:gd name="connsiteY8-318" fmla="*/ 401415 h 1791207"/>
              <a:gd name="connsiteX9-319" fmla="*/ 2066306 w 3681350"/>
              <a:gd name="connsiteY9-320" fmla="*/ 187659 h 1791207"/>
              <a:gd name="connsiteX10-321" fmla="*/ 2149433 w 3681350"/>
              <a:gd name="connsiteY10-322" fmla="*/ 92656 h 1791207"/>
              <a:gd name="connsiteX11-323" fmla="*/ 2244436 w 3681350"/>
              <a:gd name="connsiteY11-324" fmla="*/ 21404 h 1791207"/>
              <a:gd name="connsiteX12-325" fmla="*/ 2375065 w 3681350"/>
              <a:gd name="connsiteY12-326" fmla="*/ 21404 h 1791207"/>
              <a:gd name="connsiteX13-327" fmla="*/ 2576945 w 3681350"/>
              <a:gd name="connsiteY13-328" fmla="*/ 270786 h 1791207"/>
              <a:gd name="connsiteX14-329" fmla="*/ 2719449 w 3681350"/>
              <a:gd name="connsiteY14-330" fmla="*/ 1066433 h 1791207"/>
              <a:gd name="connsiteX15-331" fmla="*/ 2909454 w 3681350"/>
              <a:gd name="connsiteY15-332" fmla="*/ 1517695 h 1791207"/>
              <a:gd name="connsiteX16-333" fmla="*/ 3384467 w 3681350"/>
              <a:gd name="connsiteY16-334" fmla="*/ 1315815 h 1791207"/>
              <a:gd name="connsiteX17-335" fmla="*/ 3681350 w 3681350"/>
              <a:gd name="connsiteY17-336" fmla="*/ 508293 h 1791207"/>
              <a:gd name="connsiteX0-337" fmla="*/ 0 w 3681350"/>
              <a:gd name="connsiteY0-338" fmla="*/ 757675 h 1791207"/>
              <a:gd name="connsiteX1-339" fmla="*/ 356259 w 3681350"/>
              <a:gd name="connsiteY1-340" fmla="*/ 401415 h 1791207"/>
              <a:gd name="connsiteX2-341" fmla="*/ 688768 w 3681350"/>
              <a:gd name="connsiteY2-342" fmla="*/ 698298 h 1791207"/>
              <a:gd name="connsiteX3-343" fmla="*/ 890649 w 3681350"/>
              <a:gd name="connsiteY3-344" fmla="*/ 1339565 h 1791207"/>
              <a:gd name="connsiteX4-345" fmla="*/ 1278972 w 3681350"/>
              <a:gd name="connsiteY4-346" fmla="*/ 1790382 h 1791207"/>
              <a:gd name="connsiteX5-347" fmla="*/ 1733797 w 3681350"/>
              <a:gd name="connsiteY5-348" fmla="*/ 1327690 h 1791207"/>
              <a:gd name="connsiteX6-349" fmla="*/ 1805049 w 3681350"/>
              <a:gd name="connsiteY6-350" fmla="*/ 971430 h 1791207"/>
              <a:gd name="connsiteX7-351" fmla="*/ 1911927 w 3681350"/>
              <a:gd name="connsiteY7-352" fmla="*/ 555794 h 1791207"/>
              <a:gd name="connsiteX8-353" fmla="*/ 1983179 w 3681350"/>
              <a:gd name="connsiteY8-354" fmla="*/ 401415 h 1791207"/>
              <a:gd name="connsiteX9-355" fmla="*/ 2066306 w 3681350"/>
              <a:gd name="connsiteY9-356" fmla="*/ 187659 h 1791207"/>
              <a:gd name="connsiteX10-357" fmla="*/ 2149433 w 3681350"/>
              <a:gd name="connsiteY10-358" fmla="*/ 92656 h 1791207"/>
              <a:gd name="connsiteX11-359" fmla="*/ 2244436 w 3681350"/>
              <a:gd name="connsiteY11-360" fmla="*/ 21404 h 1791207"/>
              <a:gd name="connsiteX12-361" fmla="*/ 2375065 w 3681350"/>
              <a:gd name="connsiteY12-362" fmla="*/ 21404 h 1791207"/>
              <a:gd name="connsiteX13-363" fmla="*/ 2576945 w 3681350"/>
              <a:gd name="connsiteY13-364" fmla="*/ 270786 h 1791207"/>
              <a:gd name="connsiteX14-365" fmla="*/ 2719449 w 3681350"/>
              <a:gd name="connsiteY14-366" fmla="*/ 1066433 h 1791207"/>
              <a:gd name="connsiteX15-367" fmla="*/ 2909454 w 3681350"/>
              <a:gd name="connsiteY15-368" fmla="*/ 1517695 h 1791207"/>
              <a:gd name="connsiteX16-369" fmla="*/ 3384467 w 3681350"/>
              <a:gd name="connsiteY16-370" fmla="*/ 1315815 h 1791207"/>
              <a:gd name="connsiteX17-371" fmla="*/ 3681350 w 3681350"/>
              <a:gd name="connsiteY17-372" fmla="*/ 508293 h 1791207"/>
              <a:gd name="connsiteX0-373" fmla="*/ 0 w 3681350"/>
              <a:gd name="connsiteY0-374" fmla="*/ 757675 h 1791207"/>
              <a:gd name="connsiteX1-375" fmla="*/ 356259 w 3681350"/>
              <a:gd name="connsiteY1-376" fmla="*/ 401415 h 1791207"/>
              <a:gd name="connsiteX2-377" fmla="*/ 688768 w 3681350"/>
              <a:gd name="connsiteY2-378" fmla="*/ 698298 h 1791207"/>
              <a:gd name="connsiteX3-379" fmla="*/ 890649 w 3681350"/>
              <a:gd name="connsiteY3-380" fmla="*/ 1339565 h 1791207"/>
              <a:gd name="connsiteX4-381" fmla="*/ 1278972 w 3681350"/>
              <a:gd name="connsiteY4-382" fmla="*/ 1790382 h 1791207"/>
              <a:gd name="connsiteX5-383" fmla="*/ 1733797 w 3681350"/>
              <a:gd name="connsiteY5-384" fmla="*/ 1327690 h 1791207"/>
              <a:gd name="connsiteX6-385" fmla="*/ 1805049 w 3681350"/>
              <a:gd name="connsiteY6-386" fmla="*/ 971430 h 1791207"/>
              <a:gd name="connsiteX7-387" fmla="*/ 1911927 w 3681350"/>
              <a:gd name="connsiteY7-388" fmla="*/ 555794 h 1791207"/>
              <a:gd name="connsiteX8-389" fmla="*/ 1983179 w 3681350"/>
              <a:gd name="connsiteY8-390" fmla="*/ 401415 h 1791207"/>
              <a:gd name="connsiteX9-391" fmla="*/ 2066306 w 3681350"/>
              <a:gd name="connsiteY9-392" fmla="*/ 187659 h 1791207"/>
              <a:gd name="connsiteX10-393" fmla="*/ 2149433 w 3681350"/>
              <a:gd name="connsiteY10-394" fmla="*/ 92656 h 1791207"/>
              <a:gd name="connsiteX11-395" fmla="*/ 2244436 w 3681350"/>
              <a:gd name="connsiteY11-396" fmla="*/ 21404 h 1791207"/>
              <a:gd name="connsiteX12-397" fmla="*/ 2375065 w 3681350"/>
              <a:gd name="connsiteY12-398" fmla="*/ 21404 h 1791207"/>
              <a:gd name="connsiteX13-399" fmla="*/ 2576945 w 3681350"/>
              <a:gd name="connsiteY13-400" fmla="*/ 270786 h 1791207"/>
              <a:gd name="connsiteX14-401" fmla="*/ 2719449 w 3681350"/>
              <a:gd name="connsiteY14-402" fmla="*/ 1066433 h 1791207"/>
              <a:gd name="connsiteX15-403" fmla="*/ 2909454 w 3681350"/>
              <a:gd name="connsiteY15-404" fmla="*/ 1517695 h 1791207"/>
              <a:gd name="connsiteX16-405" fmla="*/ 3384467 w 3681350"/>
              <a:gd name="connsiteY16-406" fmla="*/ 1315815 h 1791207"/>
              <a:gd name="connsiteX17-407" fmla="*/ 3681350 w 3681350"/>
              <a:gd name="connsiteY17-408" fmla="*/ 508293 h 1791207"/>
              <a:gd name="connsiteX0-409" fmla="*/ 0 w 3681350"/>
              <a:gd name="connsiteY0-410" fmla="*/ 757675 h 1790382"/>
              <a:gd name="connsiteX1-411" fmla="*/ 356259 w 3681350"/>
              <a:gd name="connsiteY1-412" fmla="*/ 401415 h 1790382"/>
              <a:gd name="connsiteX2-413" fmla="*/ 688768 w 3681350"/>
              <a:gd name="connsiteY2-414" fmla="*/ 698298 h 1790382"/>
              <a:gd name="connsiteX3-415" fmla="*/ 890649 w 3681350"/>
              <a:gd name="connsiteY3-416" fmla="*/ 1339565 h 1790382"/>
              <a:gd name="connsiteX4-417" fmla="*/ 1278972 w 3681350"/>
              <a:gd name="connsiteY4-418" fmla="*/ 1790382 h 1790382"/>
              <a:gd name="connsiteX5-419" fmla="*/ 1733797 w 3681350"/>
              <a:gd name="connsiteY5-420" fmla="*/ 1327690 h 1790382"/>
              <a:gd name="connsiteX6-421" fmla="*/ 1805049 w 3681350"/>
              <a:gd name="connsiteY6-422" fmla="*/ 971430 h 1790382"/>
              <a:gd name="connsiteX7-423" fmla="*/ 1911927 w 3681350"/>
              <a:gd name="connsiteY7-424" fmla="*/ 555794 h 1790382"/>
              <a:gd name="connsiteX8-425" fmla="*/ 1983179 w 3681350"/>
              <a:gd name="connsiteY8-426" fmla="*/ 401415 h 1790382"/>
              <a:gd name="connsiteX9-427" fmla="*/ 2066306 w 3681350"/>
              <a:gd name="connsiteY9-428" fmla="*/ 187659 h 1790382"/>
              <a:gd name="connsiteX10-429" fmla="*/ 2149433 w 3681350"/>
              <a:gd name="connsiteY10-430" fmla="*/ 92656 h 1790382"/>
              <a:gd name="connsiteX11-431" fmla="*/ 2244436 w 3681350"/>
              <a:gd name="connsiteY11-432" fmla="*/ 21404 h 1790382"/>
              <a:gd name="connsiteX12-433" fmla="*/ 2375065 w 3681350"/>
              <a:gd name="connsiteY12-434" fmla="*/ 21404 h 1790382"/>
              <a:gd name="connsiteX13-435" fmla="*/ 2576945 w 3681350"/>
              <a:gd name="connsiteY13-436" fmla="*/ 270786 h 1790382"/>
              <a:gd name="connsiteX14-437" fmla="*/ 2719449 w 3681350"/>
              <a:gd name="connsiteY14-438" fmla="*/ 1066433 h 1790382"/>
              <a:gd name="connsiteX15-439" fmla="*/ 2909454 w 3681350"/>
              <a:gd name="connsiteY15-440" fmla="*/ 1517695 h 1790382"/>
              <a:gd name="connsiteX16-441" fmla="*/ 3384467 w 3681350"/>
              <a:gd name="connsiteY16-442" fmla="*/ 1315815 h 1790382"/>
              <a:gd name="connsiteX17-443" fmla="*/ 3681350 w 3681350"/>
              <a:gd name="connsiteY17-444" fmla="*/ 508293 h 1790382"/>
              <a:gd name="connsiteX0-445" fmla="*/ 0 w 3681350"/>
              <a:gd name="connsiteY0-446" fmla="*/ 757675 h 1790382"/>
              <a:gd name="connsiteX1-447" fmla="*/ 356259 w 3681350"/>
              <a:gd name="connsiteY1-448" fmla="*/ 401415 h 1790382"/>
              <a:gd name="connsiteX2-449" fmla="*/ 688768 w 3681350"/>
              <a:gd name="connsiteY2-450" fmla="*/ 698298 h 1790382"/>
              <a:gd name="connsiteX3-451" fmla="*/ 890649 w 3681350"/>
              <a:gd name="connsiteY3-452" fmla="*/ 1339565 h 1790382"/>
              <a:gd name="connsiteX4-453" fmla="*/ 1278972 w 3681350"/>
              <a:gd name="connsiteY4-454" fmla="*/ 1790382 h 1790382"/>
              <a:gd name="connsiteX5-455" fmla="*/ 1733797 w 3681350"/>
              <a:gd name="connsiteY5-456" fmla="*/ 1327690 h 1790382"/>
              <a:gd name="connsiteX6-457" fmla="*/ 1805049 w 3681350"/>
              <a:gd name="connsiteY6-458" fmla="*/ 971430 h 1790382"/>
              <a:gd name="connsiteX7-459" fmla="*/ 1911927 w 3681350"/>
              <a:gd name="connsiteY7-460" fmla="*/ 555794 h 1790382"/>
              <a:gd name="connsiteX8-461" fmla="*/ 2066306 w 3681350"/>
              <a:gd name="connsiteY8-462" fmla="*/ 187659 h 1790382"/>
              <a:gd name="connsiteX9-463" fmla="*/ 2149433 w 3681350"/>
              <a:gd name="connsiteY9-464" fmla="*/ 92656 h 1790382"/>
              <a:gd name="connsiteX10-465" fmla="*/ 2244436 w 3681350"/>
              <a:gd name="connsiteY10-466" fmla="*/ 21404 h 1790382"/>
              <a:gd name="connsiteX11-467" fmla="*/ 2375065 w 3681350"/>
              <a:gd name="connsiteY11-468" fmla="*/ 21404 h 1790382"/>
              <a:gd name="connsiteX12-469" fmla="*/ 2576945 w 3681350"/>
              <a:gd name="connsiteY12-470" fmla="*/ 270786 h 1790382"/>
              <a:gd name="connsiteX13-471" fmla="*/ 2719449 w 3681350"/>
              <a:gd name="connsiteY13-472" fmla="*/ 1066433 h 1790382"/>
              <a:gd name="connsiteX14-473" fmla="*/ 2909454 w 3681350"/>
              <a:gd name="connsiteY14-474" fmla="*/ 1517695 h 1790382"/>
              <a:gd name="connsiteX15-475" fmla="*/ 3384467 w 3681350"/>
              <a:gd name="connsiteY15-476" fmla="*/ 1315815 h 1790382"/>
              <a:gd name="connsiteX16-477" fmla="*/ 3681350 w 3681350"/>
              <a:gd name="connsiteY16-478" fmla="*/ 508293 h 1790382"/>
              <a:gd name="connsiteX0-479" fmla="*/ 0 w 3681350"/>
              <a:gd name="connsiteY0-480" fmla="*/ 757675 h 1790382"/>
              <a:gd name="connsiteX1-481" fmla="*/ 356259 w 3681350"/>
              <a:gd name="connsiteY1-482" fmla="*/ 401415 h 1790382"/>
              <a:gd name="connsiteX2-483" fmla="*/ 688768 w 3681350"/>
              <a:gd name="connsiteY2-484" fmla="*/ 698298 h 1790382"/>
              <a:gd name="connsiteX3-485" fmla="*/ 890649 w 3681350"/>
              <a:gd name="connsiteY3-486" fmla="*/ 1339565 h 1790382"/>
              <a:gd name="connsiteX4-487" fmla="*/ 1278972 w 3681350"/>
              <a:gd name="connsiteY4-488" fmla="*/ 1790382 h 1790382"/>
              <a:gd name="connsiteX5-489" fmla="*/ 1733797 w 3681350"/>
              <a:gd name="connsiteY5-490" fmla="*/ 1327690 h 1790382"/>
              <a:gd name="connsiteX6-491" fmla="*/ 1805049 w 3681350"/>
              <a:gd name="connsiteY6-492" fmla="*/ 971430 h 1790382"/>
              <a:gd name="connsiteX7-493" fmla="*/ 2066306 w 3681350"/>
              <a:gd name="connsiteY7-494" fmla="*/ 187659 h 1790382"/>
              <a:gd name="connsiteX8-495" fmla="*/ 2149433 w 3681350"/>
              <a:gd name="connsiteY8-496" fmla="*/ 92656 h 1790382"/>
              <a:gd name="connsiteX9-497" fmla="*/ 2244436 w 3681350"/>
              <a:gd name="connsiteY9-498" fmla="*/ 21404 h 1790382"/>
              <a:gd name="connsiteX10-499" fmla="*/ 2375065 w 3681350"/>
              <a:gd name="connsiteY10-500" fmla="*/ 21404 h 1790382"/>
              <a:gd name="connsiteX11-501" fmla="*/ 2576945 w 3681350"/>
              <a:gd name="connsiteY11-502" fmla="*/ 270786 h 1790382"/>
              <a:gd name="connsiteX12-503" fmla="*/ 2719449 w 3681350"/>
              <a:gd name="connsiteY12-504" fmla="*/ 1066433 h 1790382"/>
              <a:gd name="connsiteX13-505" fmla="*/ 2909454 w 3681350"/>
              <a:gd name="connsiteY13-506" fmla="*/ 1517695 h 1790382"/>
              <a:gd name="connsiteX14-507" fmla="*/ 3384467 w 3681350"/>
              <a:gd name="connsiteY14-508" fmla="*/ 1315815 h 1790382"/>
              <a:gd name="connsiteX15-509" fmla="*/ 3681350 w 3681350"/>
              <a:gd name="connsiteY15-510" fmla="*/ 508293 h 1790382"/>
              <a:gd name="connsiteX0-511" fmla="*/ 0 w 3681350"/>
              <a:gd name="connsiteY0-512" fmla="*/ 757675 h 1790382"/>
              <a:gd name="connsiteX1-513" fmla="*/ 356259 w 3681350"/>
              <a:gd name="connsiteY1-514" fmla="*/ 401415 h 1790382"/>
              <a:gd name="connsiteX2-515" fmla="*/ 688768 w 3681350"/>
              <a:gd name="connsiteY2-516" fmla="*/ 698298 h 1790382"/>
              <a:gd name="connsiteX3-517" fmla="*/ 890649 w 3681350"/>
              <a:gd name="connsiteY3-518" fmla="*/ 1339565 h 1790382"/>
              <a:gd name="connsiteX4-519" fmla="*/ 1278972 w 3681350"/>
              <a:gd name="connsiteY4-520" fmla="*/ 1790382 h 1790382"/>
              <a:gd name="connsiteX5-521" fmla="*/ 1733797 w 3681350"/>
              <a:gd name="connsiteY5-522" fmla="*/ 1327690 h 1790382"/>
              <a:gd name="connsiteX6-523" fmla="*/ 1873629 w 3681350"/>
              <a:gd name="connsiteY6-524" fmla="*/ 834270 h 1790382"/>
              <a:gd name="connsiteX7-525" fmla="*/ 2066306 w 3681350"/>
              <a:gd name="connsiteY7-526" fmla="*/ 187659 h 1790382"/>
              <a:gd name="connsiteX8-527" fmla="*/ 2149433 w 3681350"/>
              <a:gd name="connsiteY8-528" fmla="*/ 92656 h 1790382"/>
              <a:gd name="connsiteX9-529" fmla="*/ 2244436 w 3681350"/>
              <a:gd name="connsiteY9-530" fmla="*/ 21404 h 1790382"/>
              <a:gd name="connsiteX10-531" fmla="*/ 2375065 w 3681350"/>
              <a:gd name="connsiteY10-532" fmla="*/ 21404 h 1790382"/>
              <a:gd name="connsiteX11-533" fmla="*/ 2576945 w 3681350"/>
              <a:gd name="connsiteY11-534" fmla="*/ 270786 h 1790382"/>
              <a:gd name="connsiteX12-535" fmla="*/ 2719449 w 3681350"/>
              <a:gd name="connsiteY12-536" fmla="*/ 1066433 h 1790382"/>
              <a:gd name="connsiteX13-537" fmla="*/ 2909454 w 3681350"/>
              <a:gd name="connsiteY13-538" fmla="*/ 1517695 h 1790382"/>
              <a:gd name="connsiteX14-539" fmla="*/ 3384467 w 3681350"/>
              <a:gd name="connsiteY14-540" fmla="*/ 1315815 h 1790382"/>
              <a:gd name="connsiteX15-541" fmla="*/ 3681350 w 3681350"/>
              <a:gd name="connsiteY15-542" fmla="*/ 508293 h 1790382"/>
              <a:gd name="connsiteX0-543" fmla="*/ 0 w 3681350"/>
              <a:gd name="connsiteY0-544" fmla="*/ 757675 h 1790382"/>
              <a:gd name="connsiteX1-545" fmla="*/ 356259 w 3681350"/>
              <a:gd name="connsiteY1-546" fmla="*/ 401415 h 1790382"/>
              <a:gd name="connsiteX2-547" fmla="*/ 688768 w 3681350"/>
              <a:gd name="connsiteY2-548" fmla="*/ 698298 h 1790382"/>
              <a:gd name="connsiteX3-549" fmla="*/ 890649 w 3681350"/>
              <a:gd name="connsiteY3-550" fmla="*/ 1339565 h 1790382"/>
              <a:gd name="connsiteX4-551" fmla="*/ 1278972 w 3681350"/>
              <a:gd name="connsiteY4-552" fmla="*/ 1790382 h 1790382"/>
              <a:gd name="connsiteX5-553" fmla="*/ 1733797 w 3681350"/>
              <a:gd name="connsiteY5-554" fmla="*/ 1327690 h 1790382"/>
              <a:gd name="connsiteX6-555" fmla="*/ 2066306 w 3681350"/>
              <a:gd name="connsiteY6-556" fmla="*/ 187659 h 1790382"/>
              <a:gd name="connsiteX7-557" fmla="*/ 2149433 w 3681350"/>
              <a:gd name="connsiteY7-558" fmla="*/ 92656 h 1790382"/>
              <a:gd name="connsiteX8-559" fmla="*/ 2244436 w 3681350"/>
              <a:gd name="connsiteY8-560" fmla="*/ 21404 h 1790382"/>
              <a:gd name="connsiteX9-561" fmla="*/ 2375065 w 3681350"/>
              <a:gd name="connsiteY9-562" fmla="*/ 21404 h 1790382"/>
              <a:gd name="connsiteX10-563" fmla="*/ 2576945 w 3681350"/>
              <a:gd name="connsiteY10-564" fmla="*/ 270786 h 1790382"/>
              <a:gd name="connsiteX11-565" fmla="*/ 2719449 w 3681350"/>
              <a:gd name="connsiteY11-566" fmla="*/ 1066433 h 1790382"/>
              <a:gd name="connsiteX12-567" fmla="*/ 2909454 w 3681350"/>
              <a:gd name="connsiteY12-568" fmla="*/ 1517695 h 1790382"/>
              <a:gd name="connsiteX13-569" fmla="*/ 3384467 w 3681350"/>
              <a:gd name="connsiteY13-570" fmla="*/ 1315815 h 1790382"/>
              <a:gd name="connsiteX14-571" fmla="*/ 3681350 w 3681350"/>
              <a:gd name="connsiteY14-572" fmla="*/ 508293 h 1790382"/>
              <a:gd name="connsiteX0-573" fmla="*/ 0 w 3681350"/>
              <a:gd name="connsiteY0-574" fmla="*/ 762503 h 1795210"/>
              <a:gd name="connsiteX1-575" fmla="*/ 356259 w 3681350"/>
              <a:gd name="connsiteY1-576" fmla="*/ 406243 h 1795210"/>
              <a:gd name="connsiteX2-577" fmla="*/ 688768 w 3681350"/>
              <a:gd name="connsiteY2-578" fmla="*/ 703126 h 1795210"/>
              <a:gd name="connsiteX3-579" fmla="*/ 890649 w 3681350"/>
              <a:gd name="connsiteY3-580" fmla="*/ 1344393 h 1795210"/>
              <a:gd name="connsiteX4-581" fmla="*/ 1278972 w 3681350"/>
              <a:gd name="connsiteY4-582" fmla="*/ 1795210 h 1795210"/>
              <a:gd name="connsiteX5-583" fmla="*/ 1733797 w 3681350"/>
              <a:gd name="connsiteY5-584" fmla="*/ 1332518 h 1795210"/>
              <a:gd name="connsiteX6-585" fmla="*/ 2066306 w 3681350"/>
              <a:gd name="connsiteY6-586" fmla="*/ 192487 h 1795210"/>
              <a:gd name="connsiteX7-587" fmla="*/ 2244436 w 3681350"/>
              <a:gd name="connsiteY7-588" fmla="*/ 26232 h 1795210"/>
              <a:gd name="connsiteX8-589" fmla="*/ 2375065 w 3681350"/>
              <a:gd name="connsiteY8-590" fmla="*/ 26232 h 1795210"/>
              <a:gd name="connsiteX9-591" fmla="*/ 2576945 w 3681350"/>
              <a:gd name="connsiteY9-592" fmla="*/ 275614 h 1795210"/>
              <a:gd name="connsiteX10-593" fmla="*/ 2719449 w 3681350"/>
              <a:gd name="connsiteY10-594" fmla="*/ 1071261 h 1795210"/>
              <a:gd name="connsiteX11-595" fmla="*/ 2909454 w 3681350"/>
              <a:gd name="connsiteY11-596" fmla="*/ 1522523 h 1795210"/>
              <a:gd name="connsiteX12-597" fmla="*/ 3384467 w 3681350"/>
              <a:gd name="connsiteY12-598" fmla="*/ 1320643 h 1795210"/>
              <a:gd name="connsiteX13-599" fmla="*/ 3681350 w 3681350"/>
              <a:gd name="connsiteY13-600" fmla="*/ 513121 h 1795210"/>
              <a:gd name="connsiteX0-601" fmla="*/ 0 w 3681350"/>
              <a:gd name="connsiteY0-602" fmla="*/ 842948 h 1875655"/>
              <a:gd name="connsiteX1-603" fmla="*/ 356259 w 3681350"/>
              <a:gd name="connsiteY1-604" fmla="*/ 486688 h 1875655"/>
              <a:gd name="connsiteX2-605" fmla="*/ 688768 w 3681350"/>
              <a:gd name="connsiteY2-606" fmla="*/ 783571 h 1875655"/>
              <a:gd name="connsiteX3-607" fmla="*/ 890649 w 3681350"/>
              <a:gd name="connsiteY3-608" fmla="*/ 1424838 h 1875655"/>
              <a:gd name="connsiteX4-609" fmla="*/ 1278972 w 3681350"/>
              <a:gd name="connsiteY4-610" fmla="*/ 1875655 h 1875655"/>
              <a:gd name="connsiteX5-611" fmla="*/ 1733797 w 3681350"/>
              <a:gd name="connsiteY5-612" fmla="*/ 1412963 h 1875655"/>
              <a:gd name="connsiteX6-613" fmla="*/ 2244436 w 3681350"/>
              <a:gd name="connsiteY6-614" fmla="*/ 106677 h 1875655"/>
              <a:gd name="connsiteX7-615" fmla="*/ 2375065 w 3681350"/>
              <a:gd name="connsiteY7-616" fmla="*/ 106677 h 1875655"/>
              <a:gd name="connsiteX8-617" fmla="*/ 2576945 w 3681350"/>
              <a:gd name="connsiteY8-618" fmla="*/ 356059 h 1875655"/>
              <a:gd name="connsiteX9-619" fmla="*/ 2719449 w 3681350"/>
              <a:gd name="connsiteY9-620" fmla="*/ 1151706 h 1875655"/>
              <a:gd name="connsiteX10-621" fmla="*/ 2909454 w 3681350"/>
              <a:gd name="connsiteY10-622" fmla="*/ 1602968 h 1875655"/>
              <a:gd name="connsiteX11-623" fmla="*/ 3384467 w 3681350"/>
              <a:gd name="connsiteY11-624" fmla="*/ 1401088 h 1875655"/>
              <a:gd name="connsiteX12-625" fmla="*/ 3681350 w 3681350"/>
              <a:gd name="connsiteY12-626" fmla="*/ 593566 h 1875655"/>
              <a:gd name="connsiteX0-627" fmla="*/ 0 w 3681350"/>
              <a:gd name="connsiteY0-628" fmla="*/ 796203 h 1828910"/>
              <a:gd name="connsiteX1-629" fmla="*/ 356259 w 3681350"/>
              <a:gd name="connsiteY1-630" fmla="*/ 439943 h 1828910"/>
              <a:gd name="connsiteX2-631" fmla="*/ 688768 w 3681350"/>
              <a:gd name="connsiteY2-632" fmla="*/ 736826 h 1828910"/>
              <a:gd name="connsiteX3-633" fmla="*/ 890649 w 3681350"/>
              <a:gd name="connsiteY3-634" fmla="*/ 1378093 h 1828910"/>
              <a:gd name="connsiteX4-635" fmla="*/ 1278972 w 3681350"/>
              <a:gd name="connsiteY4-636" fmla="*/ 1828910 h 1828910"/>
              <a:gd name="connsiteX5-637" fmla="*/ 1733797 w 3681350"/>
              <a:gd name="connsiteY5-638" fmla="*/ 1366218 h 1828910"/>
              <a:gd name="connsiteX6-639" fmla="*/ 2375065 w 3681350"/>
              <a:gd name="connsiteY6-640" fmla="*/ 59932 h 1828910"/>
              <a:gd name="connsiteX7-641" fmla="*/ 2576945 w 3681350"/>
              <a:gd name="connsiteY7-642" fmla="*/ 309314 h 1828910"/>
              <a:gd name="connsiteX8-643" fmla="*/ 2719449 w 3681350"/>
              <a:gd name="connsiteY8-644" fmla="*/ 1104961 h 1828910"/>
              <a:gd name="connsiteX9-645" fmla="*/ 2909454 w 3681350"/>
              <a:gd name="connsiteY9-646" fmla="*/ 1556223 h 1828910"/>
              <a:gd name="connsiteX10-647" fmla="*/ 3384467 w 3681350"/>
              <a:gd name="connsiteY10-648" fmla="*/ 1354343 h 1828910"/>
              <a:gd name="connsiteX11-649" fmla="*/ 3681350 w 3681350"/>
              <a:gd name="connsiteY11-650" fmla="*/ 546821 h 1828910"/>
              <a:gd name="connsiteX0-651" fmla="*/ 0 w 3681350"/>
              <a:gd name="connsiteY0-652" fmla="*/ 772905 h 1805612"/>
              <a:gd name="connsiteX1-653" fmla="*/ 356259 w 3681350"/>
              <a:gd name="connsiteY1-654" fmla="*/ 416645 h 1805612"/>
              <a:gd name="connsiteX2-655" fmla="*/ 688768 w 3681350"/>
              <a:gd name="connsiteY2-656" fmla="*/ 713528 h 1805612"/>
              <a:gd name="connsiteX3-657" fmla="*/ 890649 w 3681350"/>
              <a:gd name="connsiteY3-658" fmla="*/ 1354795 h 1805612"/>
              <a:gd name="connsiteX4-659" fmla="*/ 1278972 w 3681350"/>
              <a:gd name="connsiteY4-660" fmla="*/ 1805612 h 1805612"/>
              <a:gd name="connsiteX5-661" fmla="*/ 1733797 w 3681350"/>
              <a:gd name="connsiteY5-662" fmla="*/ 1342920 h 1805612"/>
              <a:gd name="connsiteX6-663" fmla="*/ 2375065 w 3681350"/>
              <a:gd name="connsiteY6-664" fmla="*/ 36634 h 1805612"/>
              <a:gd name="connsiteX7-665" fmla="*/ 2576945 w 3681350"/>
              <a:gd name="connsiteY7-666" fmla="*/ 286016 h 1805612"/>
              <a:gd name="connsiteX8-667" fmla="*/ 2719449 w 3681350"/>
              <a:gd name="connsiteY8-668" fmla="*/ 1081663 h 1805612"/>
              <a:gd name="connsiteX9-669" fmla="*/ 2909454 w 3681350"/>
              <a:gd name="connsiteY9-670" fmla="*/ 1532925 h 1805612"/>
              <a:gd name="connsiteX10-671" fmla="*/ 3384467 w 3681350"/>
              <a:gd name="connsiteY10-672" fmla="*/ 1331045 h 1805612"/>
              <a:gd name="connsiteX11-673" fmla="*/ 3681350 w 3681350"/>
              <a:gd name="connsiteY11-674" fmla="*/ 523523 h 1805612"/>
              <a:gd name="connsiteX0-675" fmla="*/ 0 w 3681350"/>
              <a:gd name="connsiteY0-676" fmla="*/ 736509 h 1769216"/>
              <a:gd name="connsiteX1-677" fmla="*/ 356259 w 3681350"/>
              <a:gd name="connsiteY1-678" fmla="*/ 380249 h 1769216"/>
              <a:gd name="connsiteX2-679" fmla="*/ 688768 w 3681350"/>
              <a:gd name="connsiteY2-680" fmla="*/ 677132 h 1769216"/>
              <a:gd name="connsiteX3-681" fmla="*/ 890649 w 3681350"/>
              <a:gd name="connsiteY3-682" fmla="*/ 1318399 h 1769216"/>
              <a:gd name="connsiteX4-683" fmla="*/ 1278972 w 3681350"/>
              <a:gd name="connsiteY4-684" fmla="*/ 1769216 h 1769216"/>
              <a:gd name="connsiteX5-685" fmla="*/ 1733797 w 3681350"/>
              <a:gd name="connsiteY5-686" fmla="*/ 1306524 h 1769216"/>
              <a:gd name="connsiteX6-687" fmla="*/ 2375065 w 3681350"/>
              <a:gd name="connsiteY6-688" fmla="*/ 238 h 1769216"/>
              <a:gd name="connsiteX7-689" fmla="*/ 2576945 w 3681350"/>
              <a:gd name="connsiteY7-690" fmla="*/ 249620 h 1769216"/>
              <a:gd name="connsiteX8-691" fmla="*/ 2719449 w 3681350"/>
              <a:gd name="connsiteY8-692" fmla="*/ 1045267 h 1769216"/>
              <a:gd name="connsiteX9-693" fmla="*/ 2909454 w 3681350"/>
              <a:gd name="connsiteY9-694" fmla="*/ 1496529 h 1769216"/>
              <a:gd name="connsiteX10-695" fmla="*/ 3384467 w 3681350"/>
              <a:gd name="connsiteY10-696" fmla="*/ 1294649 h 1769216"/>
              <a:gd name="connsiteX11-697" fmla="*/ 3681350 w 3681350"/>
              <a:gd name="connsiteY11-698" fmla="*/ 487127 h 1769216"/>
              <a:gd name="connsiteX0-699" fmla="*/ 0 w 3681350"/>
              <a:gd name="connsiteY0-700" fmla="*/ 737904 h 1770611"/>
              <a:gd name="connsiteX1-701" fmla="*/ 356259 w 3681350"/>
              <a:gd name="connsiteY1-702" fmla="*/ 381644 h 1770611"/>
              <a:gd name="connsiteX2-703" fmla="*/ 688768 w 3681350"/>
              <a:gd name="connsiteY2-704" fmla="*/ 678527 h 1770611"/>
              <a:gd name="connsiteX3-705" fmla="*/ 890649 w 3681350"/>
              <a:gd name="connsiteY3-706" fmla="*/ 1319794 h 1770611"/>
              <a:gd name="connsiteX4-707" fmla="*/ 1278972 w 3681350"/>
              <a:gd name="connsiteY4-708" fmla="*/ 1770611 h 1770611"/>
              <a:gd name="connsiteX5-709" fmla="*/ 1733797 w 3681350"/>
              <a:gd name="connsiteY5-710" fmla="*/ 1307919 h 1770611"/>
              <a:gd name="connsiteX6-711" fmla="*/ 2375065 w 3681350"/>
              <a:gd name="connsiteY6-712" fmla="*/ 1633 h 1770611"/>
              <a:gd name="connsiteX7-713" fmla="*/ 2719449 w 3681350"/>
              <a:gd name="connsiteY7-714" fmla="*/ 1046662 h 1770611"/>
              <a:gd name="connsiteX8-715" fmla="*/ 2909454 w 3681350"/>
              <a:gd name="connsiteY8-716" fmla="*/ 1497924 h 1770611"/>
              <a:gd name="connsiteX9-717" fmla="*/ 3384467 w 3681350"/>
              <a:gd name="connsiteY9-718" fmla="*/ 1296044 h 1770611"/>
              <a:gd name="connsiteX10-719" fmla="*/ 3681350 w 3681350"/>
              <a:gd name="connsiteY10-720" fmla="*/ 488522 h 1770611"/>
              <a:gd name="connsiteX0-721" fmla="*/ 0 w 3681350"/>
              <a:gd name="connsiteY0-722" fmla="*/ 737908 h 1770615"/>
              <a:gd name="connsiteX1-723" fmla="*/ 356259 w 3681350"/>
              <a:gd name="connsiteY1-724" fmla="*/ 381648 h 1770615"/>
              <a:gd name="connsiteX2-725" fmla="*/ 688768 w 3681350"/>
              <a:gd name="connsiteY2-726" fmla="*/ 678531 h 1770615"/>
              <a:gd name="connsiteX3-727" fmla="*/ 890649 w 3681350"/>
              <a:gd name="connsiteY3-728" fmla="*/ 1319798 h 1770615"/>
              <a:gd name="connsiteX4-729" fmla="*/ 1278972 w 3681350"/>
              <a:gd name="connsiteY4-730" fmla="*/ 1770615 h 1770615"/>
              <a:gd name="connsiteX5-731" fmla="*/ 1733797 w 3681350"/>
              <a:gd name="connsiteY5-732" fmla="*/ 1307923 h 1770615"/>
              <a:gd name="connsiteX6-733" fmla="*/ 2375065 w 3681350"/>
              <a:gd name="connsiteY6-734" fmla="*/ 1637 h 1770615"/>
              <a:gd name="connsiteX7-735" fmla="*/ 2719449 w 3681350"/>
              <a:gd name="connsiteY7-736" fmla="*/ 1046666 h 1770615"/>
              <a:gd name="connsiteX8-737" fmla="*/ 3000894 w 3681350"/>
              <a:gd name="connsiteY8-738" fmla="*/ 1509358 h 1770615"/>
              <a:gd name="connsiteX9-739" fmla="*/ 3384467 w 3681350"/>
              <a:gd name="connsiteY9-740" fmla="*/ 1296048 h 1770615"/>
              <a:gd name="connsiteX10-741" fmla="*/ 3681350 w 3681350"/>
              <a:gd name="connsiteY10-742" fmla="*/ 488526 h 1770615"/>
              <a:gd name="connsiteX0-743" fmla="*/ 0 w 3681350"/>
              <a:gd name="connsiteY0-744" fmla="*/ 737908 h 1770615"/>
              <a:gd name="connsiteX1-745" fmla="*/ 356259 w 3681350"/>
              <a:gd name="connsiteY1-746" fmla="*/ 381648 h 1770615"/>
              <a:gd name="connsiteX2-747" fmla="*/ 688768 w 3681350"/>
              <a:gd name="connsiteY2-748" fmla="*/ 678531 h 1770615"/>
              <a:gd name="connsiteX3-749" fmla="*/ 890649 w 3681350"/>
              <a:gd name="connsiteY3-750" fmla="*/ 1319798 h 1770615"/>
              <a:gd name="connsiteX4-751" fmla="*/ 1278972 w 3681350"/>
              <a:gd name="connsiteY4-752" fmla="*/ 1770615 h 1770615"/>
              <a:gd name="connsiteX5-753" fmla="*/ 1733797 w 3681350"/>
              <a:gd name="connsiteY5-754" fmla="*/ 1307923 h 1770615"/>
              <a:gd name="connsiteX6-755" fmla="*/ 2375065 w 3681350"/>
              <a:gd name="connsiteY6-756" fmla="*/ 1637 h 1770615"/>
              <a:gd name="connsiteX7-757" fmla="*/ 2719449 w 3681350"/>
              <a:gd name="connsiteY7-758" fmla="*/ 1046666 h 1770615"/>
              <a:gd name="connsiteX8-759" fmla="*/ 3000894 w 3681350"/>
              <a:gd name="connsiteY8-760" fmla="*/ 1509358 h 1770615"/>
              <a:gd name="connsiteX9-761" fmla="*/ 3384467 w 3681350"/>
              <a:gd name="connsiteY9-762" fmla="*/ 1296048 h 1770615"/>
              <a:gd name="connsiteX10-763" fmla="*/ 3681350 w 3681350"/>
              <a:gd name="connsiteY10-764" fmla="*/ 488526 h 1770615"/>
              <a:gd name="connsiteX0-765" fmla="*/ 0 w 3681350"/>
              <a:gd name="connsiteY0-766" fmla="*/ 746138 h 1778845"/>
              <a:gd name="connsiteX1-767" fmla="*/ 356259 w 3681350"/>
              <a:gd name="connsiteY1-768" fmla="*/ 389878 h 1778845"/>
              <a:gd name="connsiteX2-769" fmla="*/ 688768 w 3681350"/>
              <a:gd name="connsiteY2-770" fmla="*/ 686761 h 1778845"/>
              <a:gd name="connsiteX3-771" fmla="*/ 890649 w 3681350"/>
              <a:gd name="connsiteY3-772" fmla="*/ 1328028 h 1778845"/>
              <a:gd name="connsiteX4-773" fmla="*/ 1278972 w 3681350"/>
              <a:gd name="connsiteY4-774" fmla="*/ 1778845 h 1778845"/>
              <a:gd name="connsiteX5-775" fmla="*/ 1733797 w 3681350"/>
              <a:gd name="connsiteY5-776" fmla="*/ 1316153 h 1778845"/>
              <a:gd name="connsiteX6-777" fmla="*/ 2375065 w 3681350"/>
              <a:gd name="connsiteY6-778" fmla="*/ 9867 h 1778845"/>
              <a:gd name="connsiteX7-779" fmla="*/ 2662299 w 3681350"/>
              <a:gd name="connsiteY7-780" fmla="*/ 757716 h 1778845"/>
              <a:gd name="connsiteX8-781" fmla="*/ 3000894 w 3681350"/>
              <a:gd name="connsiteY8-782" fmla="*/ 1517588 h 1778845"/>
              <a:gd name="connsiteX9-783" fmla="*/ 3384467 w 3681350"/>
              <a:gd name="connsiteY9-784" fmla="*/ 1304278 h 1778845"/>
              <a:gd name="connsiteX10-785" fmla="*/ 3681350 w 3681350"/>
              <a:gd name="connsiteY10-786" fmla="*/ 496756 h 1778845"/>
              <a:gd name="connsiteX0-787" fmla="*/ 0 w 3681350"/>
              <a:gd name="connsiteY0-788" fmla="*/ 747440 h 1780147"/>
              <a:gd name="connsiteX1-789" fmla="*/ 356259 w 3681350"/>
              <a:gd name="connsiteY1-790" fmla="*/ 391180 h 1780147"/>
              <a:gd name="connsiteX2-791" fmla="*/ 688768 w 3681350"/>
              <a:gd name="connsiteY2-792" fmla="*/ 688063 h 1780147"/>
              <a:gd name="connsiteX3-793" fmla="*/ 890649 w 3681350"/>
              <a:gd name="connsiteY3-794" fmla="*/ 1329330 h 1780147"/>
              <a:gd name="connsiteX4-795" fmla="*/ 1278972 w 3681350"/>
              <a:gd name="connsiteY4-796" fmla="*/ 1780147 h 1780147"/>
              <a:gd name="connsiteX5-797" fmla="*/ 1733797 w 3681350"/>
              <a:gd name="connsiteY5-798" fmla="*/ 1317455 h 1780147"/>
              <a:gd name="connsiteX6-799" fmla="*/ 2375065 w 3681350"/>
              <a:gd name="connsiteY6-800" fmla="*/ 11169 h 1780147"/>
              <a:gd name="connsiteX7-801" fmla="*/ 2662299 w 3681350"/>
              <a:gd name="connsiteY7-802" fmla="*/ 759018 h 1780147"/>
              <a:gd name="connsiteX8-803" fmla="*/ 3000894 w 3681350"/>
              <a:gd name="connsiteY8-804" fmla="*/ 1518890 h 1780147"/>
              <a:gd name="connsiteX9-805" fmla="*/ 3384467 w 3681350"/>
              <a:gd name="connsiteY9-806" fmla="*/ 1305580 h 1780147"/>
              <a:gd name="connsiteX10-807" fmla="*/ 3681350 w 3681350"/>
              <a:gd name="connsiteY10-808" fmla="*/ 498058 h 1780147"/>
              <a:gd name="connsiteX0-809" fmla="*/ 0 w 3681350"/>
              <a:gd name="connsiteY0-810" fmla="*/ 747440 h 1780147"/>
              <a:gd name="connsiteX1-811" fmla="*/ 356259 w 3681350"/>
              <a:gd name="connsiteY1-812" fmla="*/ 391180 h 1780147"/>
              <a:gd name="connsiteX2-813" fmla="*/ 688768 w 3681350"/>
              <a:gd name="connsiteY2-814" fmla="*/ 688063 h 1780147"/>
              <a:gd name="connsiteX3-815" fmla="*/ 890649 w 3681350"/>
              <a:gd name="connsiteY3-816" fmla="*/ 1329330 h 1780147"/>
              <a:gd name="connsiteX4-817" fmla="*/ 1278972 w 3681350"/>
              <a:gd name="connsiteY4-818" fmla="*/ 1780147 h 1780147"/>
              <a:gd name="connsiteX5-819" fmla="*/ 1733797 w 3681350"/>
              <a:gd name="connsiteY5-820" fmla="*/ 1317455 h 1780147"/>
              <a:gd name="connsiteX6-821" fmla="*/ 2375065 w 3681350"/>
              <a:gd name="connsiteY6-822" fmla="*/ 11169 h 1780147"/>
              <a:gd name="connsiteX7-823" fmla="*/ 2662299 w 3681350"/>
              <a:gd name="connsiteY7-824" fmla="*/ 759018 h 1780147"/>
              <a:gd name="connsiteX8-825" fmla="*/ 3000894 w 3681350"/>
              <a:gd name="connsiteY8-826" fmla="*/ 1518890 h 1780147"/>
              <a:gd name="connsiteX9-827" fmla="*/ 3384467 w 3681350"/>
              <a:gd name="connsiteY9-828" fmla="*/ 1305580 h 1780147"/>
              <a:gd name="connsiteX10-829" fmla="*/ 3681350 w 3681350"/>
              <a:gd name="connsiteY10-830" fmla="*/ 498058 h 1780147"/>
              <a:gd name="connsiteX0-831" fmla="*/ 0 w 3681350"/>
              <a:gd name="connsiteY0-832" fmla="*/ 745726 h 1778433"/>
              <a:gd name="connsiteX1-833" fmla="*/ 356259 w 3681350"/>
              <a:gd name="connsiteY1-834" fmla="*/ 389466 h 1778433"/>
              <a:gd name="connsiteX2-835" fmla="*/ 688768 w 3681350"/>
              <a:gd name="connsiteY2-836" fmla="*/ 686349 h 1778433"/>
              <a:gd name="connsiteX3-837" fmla="*/ 890649 w 3681350"/>
              <a:gd name="connsiteY3-838" fmla="*/ 1327616 h 1778433"/>
              <a:gd name="connsiteX4-839" fmla="*/ 1278972 w 3681350"/>
              <a:gd name="connsiteY4-840" fmla="*/ 1778433 h 1778433"/>
              <a:gd name="connsiteX5-841" fmla="*/ 1733797 w 3681350"/>
              <a:gd name="connsiteY5-842" fmla="*/ 1315741 h 1778433"/>
              <a:gd name="connsiteX6-843" fmla="*/ 2375065 w 3681350"/>
              <a:gd name="connsiteY6-844" fmla="*/ 9455 h 1778433"/>
              <a:gd name="connsiteX7-845" fmla="*/ 2708019 w 3681350"/>
              <a:gd name="connsiteY7-846" fmla="*/ 791594 h 1778433"/>
              <a:gd name="connsiteX8-847" fmla="*/ 3000894 w 3681350"/>
              <a:gd name="connsiteY8-848" fmla="*/ 1517176 h 1778433"/>
              <a:gd name="connsiteX9-849" fmla="*/ 3384467 w 3681350"/>
              <a:gd name="connsiteY9-850" fmla="*/ 1303866 h 1778433"/>
              <a:gd name="connsiteX10-851" fmla="*/ 3681350 w 3681350"/>
              <a:gd name="connsiteY10-852" fmla="*/ 496344 h 1778433"/>
              <a:gd name="connsiteX0-853" fmla="*/ 0 w 3681350"/>
              <a:gd name="connsiteY0-854" fmla="*/ 745726 h 1778433"/>
              <a:gd name="connsiteX1-855" fmla="*/ 356259 w 3681350"/>
              <a:gd name="connsiteY1-856" fmla="*/ 389466 h 1778433"/>
              <a:gd name="connsiteX2-857" fmla="*/ 688768 w 3681350"/>
              <a:gd name="connsiteY2-858" fmla="*/ 686349 h 1778433"/>
              <a:gd name="connsiteX3-859" fmla="*/ 890649 w 3681350"/>
              <a:gd name="connsiteY3-860" fmla="*/ 1327616 h 1778433"/>
              <a:gd name="connsiteX4-861" fmla="*/ 1278972 w 3681350"/>
              <a:gd name="connsiteY4-862" fmla="*/ 1778433 h 1778433"/>
              <a:gd name="connsiteX5-863" fmla="*/ 1733797 w 3681350"/>
              <a:gd name="connsiteY5-864" fmla="*/ 1315741 h 1778433"/>
              <a:gd name="connsiteX6-865" fmla="*/ 2375065 w 3681350"/>
              <a:gd name="connsiteY6-866" fmla="*/ 9455 h 1778433"/>
              <a:gd name="connsiteX7-867" fmla="*/ 2708019 w 3681350"/>
              <a:gd name="connsiteY7-868" fmla="*/ 791594 h 1778433"/>
              <a:gd name="connsiteX8-869" fmla="*/ 3000894 w 3681350"/>
              <a:gd name="connsiteY8-870" fmla="*/ 1517176 h 1778433"/>
              <a:gd name="connsiteX9-871" fmla="*/ 3384467 w 3681350"/>
              <a:gd name="connsiteY9-872" fmla="*/ 1303866 h 1778433"/>
              <a:gd name="connsiteX10-873" fmla="*/ 3681350 w 3681350"/>
              <a:gd name="connsiteY10-874" fmla="*/ 496344 h 1778433"/>
              <a:gd name="connsiteX0-875" fmla="*/ 0 w 3681350"/>
              <a:gd name="connsiteY0-876" fmla="*/ 745726 h 1778433"/>
              <a:gd name="connsiteX1-877" fmla="*/ 356259 w 3681350"/>
              <a:gd name="connsiteY1-878" fmla="*/ 389466 h 1778433"/>
              <a:gd name="connsiteX2-879" fmla="*/ 890649 w 3681350"/>
              <a:gd name="connsiteY2-880" fmla="*/ 1327616 h 1778433"/>
              <a:gd name="connsiteX3-881" fmla="*/ 1278972 w 3681350"/>
              <a:gd name="connsiteY3-882" fmla="*/ 1778433 h 1778433"/>
              <a:gd name="connsiteX4-883" fmla="*/ 1733797 w 3681350"/>
              <a:gd name="connsiteY4-884" fmla="*/ 1315741 h 1778433"/>
              <a:gd name="connsiteX5-885" fmla="*/ 2375065 w 3681350"/>
              <a:gd name="connsiteY5-886" fmla="*/ 9455 h 1778433"/>
              <a:gd name="connsiteX6-887" fmla="*/ 2708019 w 3681350"/>
              <a:gd name="connsiteY6-888" fmla="*/ 791594 h 1778433"/>
              <a:gd name="connsiteX7-889" fmla="*/ 3000894 w 3681350"/>
              <a:gd name="connsiteY7-890" fmla="*/ 1517176 h 1778433"/>
              <a:gd name="connsiteX8-891" fmla="*/ 3384467 w 3681350"/>
              <a:gd name="connsiteY8-892" fmla="*/ 1303866 h 1778433"/>
              <a:gd name="connsiteX9-893" fmla="*/ 3681350 w 3681350"/>
              <a:gd name="connsiteY9-894" fmla="*/ 496344 h 1778433"/>
              <a:gd name="connsiteX0-895" fmla="*/ 0 w 3681350"/>
              <a:gd name="connsiteY0-896" fmla="*/ 745726 h 1778433"/>
              <a:gd name="connsiteX1-897" fmla="*/ 356259 w 3681350"/>
              <a:gd name="connsiteY1-898" fmla="*/ 389466 h 1778433"/>
              <a:gd name="connsiteX2-899" fmla="*/ 856359 w 3681350"/>
              <a:gd name="connsiteY2-900" fmla="*/ 1007576 h 1778433"/>
              <a:gd name="connsiteX3-901" fmla="*/ 1278972 w 3681350"/>
              <a:gd name="connsiteY3-902" fmla="*/ 1778433 h 1778433"/>
              <a:gd name="connsiteX4-903" fmla="*/ 1733797 w 3681350"/>
              <a:gd name="connsiteY4-904" fmla="*/ 1315741 h 1778433"/>
              <a:gd name="connsiteX5-905" fmla="*/ 2375065 w 3681350"/>
              <a:gd name="connsiteY5-906" fmla="*/ 9455 h 1778433"/>
              <a:gd name="connsiteX6-907" fmla="*/ 2708019 w 3681350"/>
              <a:gd name="connsiteY6-908" fmla="*/ 791594 h 1778433"/>
              <a:gd name="connsiteX7-909" fmla="*/ 3000894 w 3681350"/>
              <a:gd name="connsiteY7-910" fmla="*/ 1517176 h 1778433"/>
              <a:gd name="connsiteX8-911" fmla="*/ 3384467 w 3681350"/>
              <a:gd name="connsiteY8-912" fmla="*/ 1303866 h 1778433"/>
              <a:gd name="connsiteX9-913" fmla="*/ 3681350 w 3681350"/>
              <a:gd name="connsiteY9-914" fmla="*/ 496344 h 1778433"/>
              <a:gd name="connsiteX0-915" fmla="*/ 0 w 3681350"/>
              <a:gd name="connsiteY0-916" fmla="*/ 745726 h 1778433"/>
              <a:gd name="connsiteX1-917" fmla="*/ 356259 w 3681350"/>
              <a:gd name="connsiteY1-918" fmla="*/ 389466 h 1778433"/>
              <a:gd name="connsiteX2-919" fmla="*/ 856359 w 3681350"/>
              <a:gd name="connsiteY2-920" fmla="*/ 1007576 h 1778433"/>
              <a:gd name="connsiteX3-921" fmla="*/ 1278972 w 3681350"/>
              <a:gd name="connsiteY3-922" fmla="*/ 1778433 h 1778433"/>
              <a:gd name="connsiteX4-923" fmla="*/ 1733797 w 3681350"/>
              <a:gd name="connsiteY4-924" fmla="*/ 1315741 h 1778433"/>
              <a:gd name="connsiteX5-925" fmla="*/ 2375065 w 3681350"/>
              <a:gd name="connsiteY5-926" fmla="*/ 9455 h 1778433"/>
              <a:gd name="connsiteX6-927" fmla="*/ 2708019 w 3681350"/>
              <a:gd name="connsiteY6-928" fmla="*/ 791594 h 1778433"/>
              <a:gd name="connsiteX7-929" fmla="*/ 3000894 w 3681350"/>
              <a:gd name="connsiteY7-930" fmla="*/ 1517176 h 1778433"/>
              <a:gd name="connsiteX8-931" fmla="*/ 3384467 w 3681350"/>
              <a:gd name="connsiteY8-932" fmla="*/ 1303866 h 1778433"/>
              <a:gd name="connsiteX9-933" fmla="*/ 3681350 w 3681350"/>
              <a:gd name="connsiteY9-934" fmla="*/ 496344 h 177843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3681350" h="1778433">
                <a:moveTo>
                  <a:pt x="0" y="745726"/>
                </a:moveTo>
                <a:cubicBezTo>
                  <a:pt x="120732" y="572544"/>
                  <a:pt x="213533" y="345824"/>
                  <a:pt x="356259" y="389466"/>
                </a:cubicBezTo>
                <a:cubicBezTo>
                  <a:pt x="498985" y="433108"/>
                  <a:pt x="702574" y="661782"/>
                  <a:pt x="856359" y="1007576"/>
                </a:cubicBezTo>
                <a:cubicBezTo>
                  <a:pt x="1010144" y="1353370"/>
                  <a:pt x="1048145" y="1762352"/>
                  <a:pt x="1278972" y="1778433"/>
                </a:cubicBezTo>
                <a:cubicBezTo>
                  <a:pt x="1522367" y="1753594"/>
                  <a:pt x="1551115" y="1610571"/>
                  <a:pt x="1733797" y="1315741"/>
                </a:cubicBezTo>
                <a:cubicBezTo>
                  <a:pt x="1916479" y="1020911"/>
                  <a:pt x="2212695" y="96813"/>
                  <a:pt x="2375065" y="9455"/>
                </a:cubicBezTo>
                <a:cubicBezTo>
                  <a:pt x="2537435" y="-77903"/>
                  <a:pt x="2603714" y="460297"/>
                  <a:pt x="2708019" y="791594"/>
                </a:cubicBezTo>
                <a:cubicBezTo>
                  <a:pt x="2812324" y="1122891"/>
                  <a:pt x="2888153" y="1431797"/>
                  <a:pt x="3000894" y="1517176"/>
                </a:cubicBezTo>
                <a:cubicBezTo>
                  <a:pt x="3113635" y="1602555"/>
                  <a:pt x="3255818" y="1472100"/>
                  <a:pt x="3384467" y="1303866"/>
                </a:cubicBezTo>
                <a:cubicBezTo>
                  <a:pt x="3513116" y="1135632"/>
                  <a:pt x="3597233" y="815988"/>
                  <a:pt x="3681350" y="496344"/>
                </a:cubicBezTo>
              </a:path>
            </a:pathLst>
          </a:cu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665"/>
          </a:p>
        </p:txBody>
      </p:sp>
      <p:sp>
        <p:nvSpPr>
          <p:cNvPr id="13" name="TextBox 12"/>
          <p:cNvSpPr txBox="1"/>
          <p:nvPr/>
        </p:nvSpPr>
        <p:spPr>
          <a:xfrm>
            <a:off x="7258269" y="3291699"/>
            <a:ext cx="2212144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5" dirty="0">
                <a:solidFill>
                  <a:srgbClr val="FF0000"/>
                </a:solidFill>
              </a:rPr>
              <a:t>at local optima</a:t>
            </a:r>
            <a:endParaRPr lang="en-US" sz="2665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330" y="3415726"/>
            <a:ext cx="265600" cy="299786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 flipV="1">
            <a:off x="5696206" y="3105973"/>
            <a:ext cx="1117454" cy="309753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588914" y="3580901"/>
            <a:ext cx="1" cy="2476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523802" y="4409154"/>
            <a:ext cx="2471639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5" dirty="0">
                <a:solidFill>
                  <a:srgbClr val="FF0000"/>
                </a:solidFill>
              </a:rPr>
              <a:t>Current value of </a:t>
            </a:r>
            <a:endParaRPr lang="en-US" sz="2665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085" y="4522245"/>
            <a:ext cx="265600" cy="299786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3359710" y="3828522"/>
            <a:ext cx="2031735" cy="580631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795" y="4242489"/>
            <a:ext cx="4368230" cy="105009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609520" y="72662"/>
            <a:ext cx="10971372" cy="7970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95680" rtl="0" eaLnBrk="1" latinLnBrk="1" hangingPunct="1">
              <a:spcBef>
                <a:spcPct val="0"/>
              </a:spcBef>
              <a:buNone/>
              <a:defRPr lang="ko-KR" altLang="en-US" sz="3800" kern="1200">
                <a:solidFill>
                  <a:sysClr val="windowText" lastClr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j-cs"/>
              </a:defRPr>
            </a:lvl1pPr>
          </a:lstStyle>
          <a:p>
            <a:r>
              <a:rPr lang="tr-TR" altLang="tr-TR" dirty="0" err="1">
                <a:solidFill>
                  <a:schemeClr val="tx1"/>
                </a:solidFill>
                <a:cs typeface="+mn-cs"/>
              </a:rPr>
              <a:t>Gradient</a:t>
            </a:r>
            <a:r>
              <a:rPr lang="tr-TR" altLang="tr-TR" dirty="0">
                <a:solidFill>
                  <a:schemeClr val="tx1"/>
                </a:solidFill>
                <a:cs typeface="+mn-cs"/>
              </a:rPr>
              <a:t>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Descent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4739" y="1174931"/>
            <a:ext cx="5850914" cy="438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761" y="1174930"/>
            <a:ext cx="5850914" cy="438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344" y="280604"/>
            <a:ext cx="905138" cy="4083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7455" y="772707"/>
            <a:ext cx="5341655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5" dirty="0"/>
              <a:t>(for fixed           , this is a function of x)</a:t>
            </a:r>
            <a:endParaRPr lang="en-US" sz="2665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75" y="890125"/>
            <a:ext cx="692431" cy="2971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241" y="280604"/>
            <a:ext cx="1435421" cy="4083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03491" y="772707"/>
            <a:ext cx="4999382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5" dirty="0"/>
              <a:t>(function of the parameters            )</a:t>
            </a:r>
            <a:endParaRPr lang="en-US" sz="2665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673" y="890125"/>
            <a:ext cx="687540" cy="2925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2" name="Ink 1"/>
              <p14:cNvContentPartPr/>
              <p14:nvPr/>
            </p14:nvContentPartPr>
            <p14:xfrm>
              <a:off x="2971773" y="745144"/>
              <a:ext cx="7394397" cy="4358792"/>
            </p14:xfrm>
          </p:contentPart>
        </mc:Choice>
        <mc:Fallback xmlns="">
          <p:pic>
            <p:nvPicPr>
              <p:cNvPr id="2" name="Ink 1"/>
            </p:nvPicPr>
            <p:blipFill>
              <a:blip r:embed="rId12"/>
            </p:blipFill>
            <p:spPr>
              <a:xfrm>
                <a:off x="2971773" y="745144"/>
                <a:ext cx="7394397" cy="4358792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4739" y="1174931"/>
            <a:ext cx="5850913" cy="438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761" y="1174931"/>
            <a:ext cx="5850914" cy="438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344" y="280604"/>
            <a:ext cx="905138" cy="4083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7455" y="772707"/>
            <a:ext cx="5341655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5" dirty="0"/>
              <a:t>(for fixed           , this is a function of x)</a:t>
            </a:r>
            <a:endParaRPr lang="en-US" sz="2665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75" y="890125"/>
            <a:ext cx="692431" cy="2971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241" y="280604"/>
            <a:ext cx="1435421" cy="4083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03491" y="772707"/>
            <a:ext cx="4999382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5" dirty="0"/>
              <a:t>(function of the parameters            )</a:t>
            </a:r>
            <a:endParaRPr lang="en-US" sz="2665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673" y="890125"/>
            <a:ext cx="687540" cy="2925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574" y="189434"/>
            <a:ext cx="10361851" cy="1470365"/>
          </a:xfrm>
        </p:spPr>
        <p:txBody>
          <a:bodyPr/>
          <a:lstStyle/>
          <a:p>
            <a:r>
              <a:rPr lang="tr-TR" dirty="0"/>
              <a:t>Machine</a:t>
            </a:r>
            <a:r>
              <a:rPr lang="en-US" dirty="0"/>
              <a:t>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Karan Kathpalia</a:t>
            </a:r>
            <a:endParaRPr lang="en-US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6894" y="1384787"/>
            <a:ext cx="5616624" cy="529719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4739" y="1174931"/>
            <a:ext cx="5850913" cy="438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760" y="1174931"/>
            <a:ext cx="5850913" cy="438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344" y="280604"/>
            <a:ext cx="905138" cy="4083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7455" y="772707"/>
            <a:ext cx="5341655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5" dirty="0"/>
              <a:t>(for fixed           , this is a function of x)</a:t>
            </a:r>
            <a:endParaRPr lang="en-US" sz="2665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75" y="890125"/>
            <a:ext cx="692431" cy="2971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241" y="280604"/>
            <a:ext cx="1435421" cy="4083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03491" y="772707"/>
            <a:ext cx="4999382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5" dirty="0"/>
              <a:t>(function of the parameters            )</a:t>
            </a:r>
            <a:endParaRPr lang="en-US" sz="2665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673" y="890125"/>
            <a:ext cx="687540" cy="2925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2" name="Ink 1"/>
              <p14:cNvContentPartPr/>
              <p14:nvPr/>
            </p14:nvContentPartPr>
            <p14:xfrm>
              <a:off x="9393817" y="3892094"/>
              <a:ext cx="152140" cy="248128"/>
            </p14:xfrm>
          </p:contentPart>
        </mc:Choice>
        <mc:Fallback xmlns="">
          <p:pic>
            <p:nvPicPr>
              <p:cNvPr id="2" name="Ink 1"/>
            </p:nvPicPr>
            <p:blipFill>
              <a:blip r:embed="rId12"/>
            </p:blipFill>
            <p:spPr>
              <a:xfrm>
                <a:off x="9393817" y="3892094"/>
                <a:ext cx="152140" cy="248128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4739" y="1174931"/>
            <a:ext cx="5850913" cy="438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760" y="1174931"/>
            <a:ext cx="5850913" cy="438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344" y="280604"/>
            <a:ext cx="905138" cy="4083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7455" y="772707"/>
            <a:ext cx="5341655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5" dirty="0"/>
              <a:t>(for fixed           , this is a function of x)</a:t>
            </a:r>
            <a:endParaRPr lang="en-US" sz="2665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75" y="890125"/>
            <a:ext cx="692431" cy="2971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241" y="280604"/>
            <a:ext cx="1435421" cy="4083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03491" y="772707"/>
            <a:ext cx="4999382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5" dirty="0"/>
              <a:t>(function of the parameters            )</a:t>
            </a:r>
            <a:endParaRPr lang="en-US" sz="2665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673" y="890125"/>
            <a:ext cx="687540" cy="29257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4739" y="1174931"/>
            <a:ext cx="5850913" cy="438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760" y="1174931"/>
            <a:ext cx="5850913" cy="438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344" y="280604"/>
            <a:ext cx="905138" cy="4083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7455" y="772707"/>
            <a:ext cx="5341655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5" dirty="0"/>
              <a:t>(for fixed           , this is a function of x)</a:t>
            </a:r>
            <a:endParaRPr lang="en-US" sz="2665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75" y="890125"/>
            <a:ext cx="692431" cy="2971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241" y="280604"/>
            <a:ext cx="1435421" cy="4083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03491" y="772707"/>
            <a:ext cx="4999382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5" dirty="0"/>
              <a:t>(function of the parameters            )</a:t>
            </a:r>
            <a:endParaRPr lang="en-US" sz="2665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673" y="890125"/>
            <a:ext cx="687540" cy="29257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4739" y="1174931"/>
            <a:ext cx="5850913" cy="438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760" y="1174931"/>
            <a:ext cx="5850913" cy="438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344" y="280604"/>
            <a:ext cx="905138" cy="4083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7455" y="772707"/>
            <a:ext cx="5341655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5" dirty="0"/>
              <a:t>(for fixed           , this is a function of x)</a:t>
            </a:r>
            <a:endParaRPr lang="en-US" sz="2665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451" y="881696"/>
            <a:ext cx="692431" cy="2971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241" y="280604"/>
            <a:ext cx="1435421" cy="4083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03491" y="772707"/>
            <a:ext cx="4999382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5" dirty="0"/>
              <a:t>(function of the parameters            )</a:t>
            </a:r>
            <a:endParaRPr lang="en-US" sz="2665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624" y="877708"/>
            <a:ext cx="687540" cy="29257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4739" y="1174931"/>
            <a:ext cx="5850913" cy="438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760" y="1174931"/>
            <a:ext cx="5850913" cy="438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344" y="280604"/>
            <a:ext cx="905138" cy="4083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7455" y="772707"/>
            <a:ext cx="5341655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5" dirty="0"/>
              <a:t>(for fixed           , this is a function of x)</a:t>
            </a:r>
            <a:endParaRPr lang="en-US" sz="2665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451" y="890125"/>
            <a:ext cx="692431" cy="2971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241" y="280604"/>
            <a:ext cx="1435421" cy="4083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03491" y="772707"/>
            <a:ext cx="4999382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5" dirty="0"/>
              <a:t>(function of the parameters            )</a:t>
            </a:r>
            <a:endParaRPr lang="en-US" sz="2665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526" y="877708"/>
            <a:ext cx="687540" cy="29257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4739" y="1174931"/>
            <a:ext cx="5850913" cy="438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760" y="1174931"/>
            <a:ext cx="5850913" cy="438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344" y="280604"/>
            <a:ext cx="905138" cy="4083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7455" y="772707"/>
            <a:ext cx="5341655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5" dirty="0"/>
              <a:t>(for fixed           , this is a function of x)</a:t>
            </a:r>
            <a:endParaRPr lang="en-US" sz="2665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451" y="890125"/>
            <a:ext cx="692431" cy="2971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241" y="280604"/>
            <a:ext cx="1435421" cy="4083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03491" y="772707"/>
            <a:ext cx="4999382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5" dirty="0"/>
              <a:t>(function of the parameters            )</a:t>
            </a:r>
            <a:endParaRPr lang="en-US" sz="2665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953" y="894662"/>
            <a:ext cx="687540" cy="29257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4739" y="1201849"/>
            <a:ext cx="5850913" cy="438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760" y="1174931"/>
            <a:ext cx="5850913" cy="438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344" y="280604"/>
            <a:ext cx="905138" cy="4083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7455" y="772707"/>
            <a:ext cx="5341655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5" dirty="0"/>
              <a:t>(for fixed           , this is a function of x)</a:t>
            </a:r>
            <a:endParaRPr lang="en-US" sz="2665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343" y="902727"/>
            <a:ext cx="692431" cy="2971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241" y="280604"/>
            <a:ext cx="1435421" cy="4083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03491" y="772707"/>
            <a:ext cx="4999382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5" dirty="0"/>
              <a:t>(function of the parameters            )</a:t>
            </a:r>
            <a:endParaRPr lang="en-US" sz="2665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624" y="894868"/>
            <a:ext cx="687540" cy="2925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11" p14:bwMode="auto">
            <p14:nvContentPartPr>
              <p14:cNvPr id="2" name="Ink 1"/>
              <p14:cNvContentPartPr/>
              <p14:nvPr/>
            </p14:nvContentPartPr>
            <p14:xfrm>
              <a:off x="1000190" y="2652415"/>
              <a:ext cx="8060070" cy="2928579"/>
            </p14:xfrm>
          </p:contentPart>
        </mc:Choice>
        <mc:Fallback xmlns="">
          <p:pic>
            <p:nvPicPr>
              <p:cNvPr id="2" name="Ink 1"/>
            </p:nvPicPr>
            <p:blipFill>
              <a:blip r:embed="rId12"/>
            </p:blipFill>
            <p:spPr>
              <a:xfrm>
                <a:off x="1000190" y="2652415"/>
                <a:ext cx="8060070" cy="2928579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800" b="1" dirty="0"/>
              <a:t>Multiple </a:t>
            </a:r>
            <a:r>
              <a:rPr lang="tr-TR" sz="4800" b="1" dirty="0" err="1"/>
              <a:t>Linear</a:t>
            </a:r>
            <a:r>
              <a:rPr lang="tr-TR" sz="4800" b="1" dirty="0"/>
              <a:t> </a:t>
            </a:r>
            <a:r>
              <a:rPr lang="tr-TR" sz="4800" b="1" dirty="0" err="1"/>
              <a:t>Regression</a:t>
            </a:r>
            <a:br>
              <a:rPr lang="tr-TR" dirty="0"/>
            </a:br>
            <a:r>
              <a:rPr lang="tr-TR" dirty="0"/>
              <a:t>(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multiple variables</a:t>
            </a:r>
            <a:r>
              <a:rPr lang="tr-TR" dirty="0"/>
              <a:t>)</a:t>
            </a:r>
            <a:endParaRPr lang="en-US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dirty="0">
                <a:solidFill>
                  <a:schemeClr val="tx1"/>
                </a:solidFill>
                <a:cs typeface="+mn-cs"/>
              </a:rPr>
              <a:t>Multiple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Linear</a:t>
            </a:r>
            <a:r>
              <a:rPr lang="tr-TR" altLang="tr-TR" dirty="0">
                <a:solidFill>
                  <a:schemeClr val="tx1"/>
                </a:solidFill>
                <a:cs typeface="+mn-cs"/>
              </a:rPr>
              <a:t>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Regression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8702" y="1629594"/>
            <a:ext cx="8315325" cy="809625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726" y="2719290"/>
            <a:ext cx="8229600" cy="1066800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702" y="3786090"/>
            <a:ext cx="7128792" cy="264859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849085" y="1158495"/>
          <a:ext cx="8533288" cy="294625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23800"/>
                <a:gridCol w="1523802"/>
                <a:gridCol w="1523802"/>
                <a:gridCol w="1930149"/>
                <a:gridCol w="2031735"/>
              </a:tblGrid>
              <a:tr h="10666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u="none" strike="noStrike" dirty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2100" b="1" u="none" strike="noStrike" baseline="0" dirty="0">
                          <a:effectLst/>
                          <a:latin typeface="+mj-lt"/>
                        </a:rPr>
                        <a:t> (</a:t>
                      </a:r>
                      <a:r>
                        <a:rPr lang="en-US" sz="2100" b="1" u="none" strike="noStrike" dirty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2100" b="1" u="none" strike="noStrike" baseline="30000" dirty="0">
                          <a:effectLst/>
                          <a:latin typeface="+mj-lt"/>
                        </a:rPr>
                        <a:t>2</a:t>
                      </a:r>
                      <a:r>
                        <a:rPr lang="en-US" sz="2100" b="1" u="none" strike="noStrike" baseline="0" dirty="0">
                          <a:effectLst/>
                          <a:latin typeface="+mj-lt"/>
                        </a:rPr>
                        <a:t>)</a:t>
                      </a:r>
                      <a:endParaRPr lang="en-US" sz="2100" b="1" u="none" strike="noStrike" baseline="0" dirty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100" b="1" u="none" strike="noStrike" baseline="0" dirty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159" marR="10159" marT="10159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</a:t>
                      </a:r>
                      <a:r>
                        <a:rPr lang="tr-TR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 </a:t>
                      </a:r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bedrooms</a:t>
                      </a:r>
                      <a:endParaRPr lang="en-US" sz="2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159" marR="10159" marT="101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</a:t>
                      </a:r>
                      <a:r>
                        <a:rPr lang="tr-TR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   </a:t>
                      </a:r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floors</a:t>
                      </a:r>
                      <a:endParaRPr lang="en-US" sz="2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159" marR="10159" marT="101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21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</a:t>
                      </a:r>
                      <a:r>
                        <a:rPr lang="tr-TR" sz="21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     </a:t>
                      </a:r>
                      <a:r>
                        <a:rPr lang="en-US" sz="21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(years)</a:t>
                      </a:r>
                      <a:endParaRPr lang="en-US" sz="2100" b="1" i="0" u="none" strike="noStrike" baseline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159" marR="10159" marT="101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  <a:endParaRPr lang="en-US" sz="2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159" marR="10159" marT="101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58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+mj-lt"/>
                        </a:rPr>
                        <a:t>2104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159" marR="10159" marT="10159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159" marR="10159" marT="101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159" marR="10159" marT="101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159" marR="10159" marT="101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159" marR="10159" marT="101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3758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+mj-lt"/>
                        </a:rPr>
                        <a:t>1416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159" marR="10159" marT="10159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159" marR="10159" marT="101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159" marR="10159" marT="101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159" marR="10159" marT="101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159" marR="10159" marT="101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3758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159" marR="10159" marT="10159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+mj-lt"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159" marR="10159" marT="101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159" marR="10159" marT="101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+mj-lt"/>
                        </a:rPr>
                        <a:t>30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159" marR="10159" marT="101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159" marR="10159" marT="101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3758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159" marR="10159" marT="10159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159" marR="10159" marT="101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159" marR="10159" marT="101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159" marR="10159" marT="101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159" marR="10159" marT="101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3758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159" marR="10159" marT="10159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159" marR="10159" marT="101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159" marR="10159" marT="101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159" marR="10159" marT="101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159" marR="10159" marT="101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39702" y="4253420"/>
            <a:ext cx="9007867" cy="1976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35"/>
              </a:spcAft>
            </a:pPr>
            <a:r>
              <a:rPr lang="en-US" sz="2665" dirty="0"/>
              <a:t>Notation:</a:t>
            </a:r>
            <a:endParaRPr lang="en-US" sz="2665" dirty="0"/>
          </a:p>
          <a:p>
            <a:pPr lvl="2">
              <a:spcAft>
                <a:spcPts val="535"/>
              </a:spcAft>
            </a:pPr>
            <a:r>
              <a:rPr lang="en-US" sz="2665" dirty="0"/>
              <a:t>= number of features</a:t>
            </a:r>
            <a:endParaRPr lang="en-US" sz="2665" dirty="0"/>
          </a:p>
          <a:p>
            <a:pPr lvl="2">
              <a:spcAft>
                <a:spcPts val="935"/>
              </a:spcAft>
            </a:pPr>
            <a:r>
              <a:rPr lang="en-US" sz="2665" dirty="0"/>
              <a:t>= input (features) of        training example.</a:t>
            </a:r>
            <a:endParaRPr lang="en-US" sz="2665" dirty="0"/>
          </a:p>
          <a:p>
            <a:pPr lvl="2">
              <a:spcAft>
                <a:spcPts val="935"/>
              </a:spcAft>
            </a:pPr>
            <a:r>
              <a:rPr lang="en-US" sz="2665" dirty="0"/>
              <a:t>= value of feature    in        training example.</a:t>
            </a:r>
            <a:endParaRPr lang="en-US" sz="2665" dirty="0"/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99" y="4911162"/>
            <a:ext cx="185396" cy="1523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46" y="5271356"/>
            <a:ext cx="467299" cy="3073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93" y="5721283"/>
            <a:ext cx="467299" cy="50031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370" y="5271356"/>
            <a:ext cx="358093" cy="28952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542" y="5789455"/>
            <a:ext cx="358093" cy="28952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974" y="5825410"/>
            <a:ext cx="139682" cy="292062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29550" y="104963"/>
            <a:ext cx="10971372" cy="7970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95680" rtl="0" eaLnBrk="1" latinLnBrk="1" hangingPunct="1">
              <a:spcBef>
                <a:spcPct val="0"/>
              </a:spcBef>
              <a:buNone/>
              <a:defRPr lang="ko-KR" altLang="en-US" sz="3800" kern="1200">
                <a:solidFill>
                  <a:sysClr val="windowText" lastClr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j-cs"/>
              </a:defRPr>
            </a:lvl1pPr>
          </a:lstStyle>
          <a:p>
            <a:r>
              <a:rPr lang="tr-TR" altLang="tr-TR">
                <a:solidFill>
                  <a:schemeClr val="tx1"/>
                </a:solidFill>
                <a:cs typeface="+mn-cs"/>
              </a:rPr>
              <a:t>Multiple Linear Regression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Metin kutusu 5"/>
              <p:cNvSpPr txBox="1"/>
              <p:nvPr/>
            </p:nvSpPr>
            <p:spPr>
              <a:xfrm>
                <a:off x="2848534" y="1631325"/>
                <a:ext cx="509883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3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35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tr-TR" sz="3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tr-TR" sz="3500" dirty="0"/>
              </a:p>
            </p:txBody>
          </p:sp>
        </mc:Choice>
        <mc:Fallback>
          <p:sp>
            <p:nvSpPr>
              <p:cNvPr id="6" name="Metin kutusu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534" y="1631325"/>
                <a:ext cx="509883" cy="630942"/>
              </a:xfrm>
              <a:prstGeom prst="rect">
                <a:avLst/>
              </a:prstGeom>
              <a:blipFill rotWithShape="1">
                <a:blip r:embed="rId12"/>
                <a:stretch>
                  <a:fillRect l="-110" t="-2" r="-14217" b="6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Metin kutusu 6"/>
              <p:cNvSpPr txBox="1"/>
              <p:nvPr/>
            </p:nvSpPr>
            <p:spPr>
              <a:xfrm>
                <a:off x="1201995" y="1583897"/>
                <a:ext cx="509883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3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35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tr-TR" sz="3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tr-TR" sz="3500" dirty="0"/>
              </a:p>
            </p:txBody>
          </p:sp>
        </mc:Choice>
        <mc:Fallback>
          <p:sp>
            <p:nvSpPr>
              <p:cNvPr id="7" name="Metin kutusu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995" y="1583897"/>
                <a:ext cx="509883" cy="630942"/>
              </a:xfrm>
              <a:prstGeom prst="rect">
                <a:avLst/>
              </a:prstGeom>
              <a:blipFill rotWithShape="1">
                <a:blip r:embed="rId13"/>
                <a:stretch>
                  <a:fillRect l="-113" t="-33" r="-14213" b="9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Metin kutusu 7"/>
              <p:cNvSpPr txBox="1"/>
              <p:nvPr/>
            </p:nvSpPr>
            <p:spPr>
              <a:xfrm>
                <a:off x="6113203" y="1631325"/>
                <a:ext cx="509883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3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35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tr-TR" sz="35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tr-TR" sz="3500" dirty="0"/>
              </a:p>
            </p:txBody>
          </p:sp>
        </mc:Choice>
        <mc:Fallback>
          <p:sp>
            <p:nvSpPr>
              <p:cNvPr id="8" name="Metin kutusu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203" y="1631325"/>
                <a:ext cx="509883" cy="630942"/>
              </a:xfrm>
              <a:prstGeom prst="rect">
                <a:avLst/>
              </a:prstGeom>
              <a:blipFill rotWithShape="1">
                <a:blip r:embed="rId14"/>
                <a:stretch>
                  <a:fillRect l="-11" t="-2" r="-14315" b="6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Metin kutusu 8"/>
              <p:cNvSpPr txBox="1"/>
              <p:nvPr/>
            </p:nvSpPr>
            <p:spPr>
              <a:xfrm>
                <a:off x="4330600" y="1631325"/>
                <a:ext cx="509883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3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35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tr-TR" sz="35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tr-TR" sz="3500" dirty="0"/>
              </a:p>
            </p:txBody>
          </p:sp>
        </mc:Choice>
        <mc:Fallback>
          <p:sp>
            <p:nvSpPr>
              <p:cNvPr id="9" name="Metin kutusu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600" y="1631325"/>
                <a:ext cx="509883" cy="630942"/>
              </a:xfrm>
              <a:prstGeom prst="rect">
                <a:avLst/>
              </a:prstGeom>
              <a:blipFill rotWithShape="1">
                <a:blip r:embed="rId15"/>
                <a:stretch>
                  <a:fillRect l="-105" t="-2" r="-14221" b="6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Metin kutusu 9"/>
          <p:cNvSpPr txBox="1"/>
          <p:nvPr/>
        </p:nvSpPr>
        <p:spPr>
          <a:xfrm>
            <a:off x="8111430" y="1605538"/>
            <a:ext cx="50988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500" dirty="0"/>
              <a:t>Y</a:t>
            </a:r>
            <a:endParaRPr lang="tr-TR" sz="35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dirty="0"/>
              <a:t>Machine Learning </a:t>
            </a:r>
            <a:r>
              <a:rPr lang="tr-TR" altLang="en-US" dirty="0" err="1"/>
              <a:t>Problems</a:t>
            </a:r>
            <a:endParaRPr lang="en-US" altLang="en-US" dirty="0"/>
          </a:p>
        </p:txBody>
      </p:sp>
      <p:pic>
        <p:nvPicPr>
          <p:cNvPr id="49156" name="Picture 2" descr="C:\Users\hays\Desktop\143 Computer Vision\slides\07\machine_learning_spectrum.pn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87"/>
          <a:stretch>
            <a:fillRect/>
          </a:stretch>
        </p:blipFill>
        <p:spPr bwMode="auto">
          <a:xfrm>
            <a:off x="838622" y="1197546"/>
            <a:ext cx="10369152" cy="5662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68" y="3937728"/>
            <a:ext cx="7825737" cy="4764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4606" y="2324864"/>
            <a:ext cx="10361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Multivariate linear regression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496494" y="4774570"/>
            <a:ext cx="486600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5" dirty="0"/>
              <a:t>(simultaneously update             )</a:t>
            </a:r>
            <a:endParaRPr lang="en-US" sz="2135" dirty="0"/>
          </a:p>
        </p:txBody>
      </p:sp>
      <p:sp>
        <p:nvSpPr>
          <p:cNvPr id="8" name="TextBox 7"/>
          <p:cNvSpPr txBox="1"/>
          <p:nvPr/>
        </p:nvSpPr>
        <p:spPr>
          <a:xfrm>
            <a:off x="406347" y="277628"/>
            <a:ext cx="4785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Gradient Descent</a:t>
            </a:r>
            <a:endParaRPr lang="en-US" sz="32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09520" y="1536429"/>
            <a:ext cx="3555537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5" dirty="0"/>
              <a:t>Repeat</a:t>
            </a:r>
            <a:endParaRPr 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609520" y="1003019"/>
            <a:ext cx="4774578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5" dirty="0"/>
              <a:t>Previously (n=1):</a:t>
            </a:r>
            <a:endParaRPr lang="en-US" sz="2665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046" y="2045674"/>
            <a:ext cx="4473120" cy="8319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779" y="4880610"/>
            <a:ext cx="644568" cy="27657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037" y="1611308"/>
            <a:ext cx="146285" cy="40533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70" y="5461530"/>
            <a:ext cx="146285" cy="4053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201" y="3816839"/>
            <a:ext cx="4930261" cy="8319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41" y="3223826"/>
            <a:ext cx="969138" cy="409141"/>
          </a:xfrm>
          <a:prstGeom prst="rect">
            <a:avLst/>
          </a:prstGeom>
        </p:spPr>
      </p:pic>
      <p:sp>
        <p:nvSpPr>
          <p:cNvPr id="16" name="Right Brace 15"/>
          <p:cNvSpPr/>
          <p:nvPr/>
        </p:nvSpPr>
        <p:spPr>
          <a:xfrm rot="5400000">
            <a:off x="4178772" y="1713359"/>
            <a:ext cx="179047" cy="2746146"/>
          </a:xfrm>
          <a:prstGeom prst="rightBrace">
            <a:avLst>
              <a:gd name="adj1" fmla="val 4791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665"/>
          </a:p>
        </p:txBody>
      </p:sp>
      <p:cxnSp>
        <p:nvCxnSpPr>
          <p:cNvPr id="19" name="Straight Connector 18"/>
          <p:cNvCxnSpPr/>
          <p:nvPr/>
        </p:nvCxnSpPr>
        <p:spPr>
          <a:xfrm>
            <a:off x="6247586" y="179018"/>
            <a:ext cx="0" cy="65015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450760" y="77431"/>
            <a:ext cx="4774578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5" dirty="0"/>
              <a:t>New algorithm               :</a:t>
            </a:r>
            <a:endParaRPr lang="en-US" sz="2665" dirty="0"/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048" y="190994"/>
            <a:ext cx="916567" cy="30628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438061" y="585365"/>
            <a:ext cx="3555537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5" dirty="0"/>
              <a:t>Repeat</a:t>
            </a:r>
            <a:endParaRPr lang="en-US" sz="3200" dirty="0"/>
          </a:p>
        </p:txBody>
      </p:sp>
      <p:pic>
        <p:nvPicPr>
          <p:cNvPr id="32" name="Picture 3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578" y="660244"/>
            <a:ext cx="146285" cy="40533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696" y="2921860"/>
            <a:ext cx="146285" cy="40533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694" y="1346242"/>
            <a:ext cx="4914260" cy="83199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8343325" y="2243848"/>
            <a:ext cx="3664740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5" dirty="0"/>
              <a:t>(simultaneously update        for      </a:t>
            </a:r>
            <a:endParaRPr lang="en-US" sz="2135" dirty="0"/>
          </a:p>
          <a:p>
            <a:r>
              <a:rPr lang="en-US" sz="2135" dirty="0"/>
              <a:t>                        )</a:t>
            </a:r>
            <a:endParaRPr lang="en-US" sz="2135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545" y="2343912"/>
            <a:ext cx="223999" cy="3062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538" y="2743333"/>
            <a:ext cx="1379548" cy="235681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H="1">
            <a:off x="6501553" y="3520769"/>
            <a:ext cx="52825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696" y="3632967"/>
            <a:ext cx="4879975" cy="8319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023" y="4629534"/>
            <a:ext cx="4879975" cy="8319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023" y="5543815"/>
            <a:ext cx="4879975" cy="83199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023" y="6505969"/>
            <a:ext cx="253332" cy="285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0" grpId="0"/>
      <p:bldP spid="36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Gradient descent for linear regression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Repeat until convergence{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≔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ℎ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≔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ℎ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}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Update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simultaneously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5" t="-10" r="4" b="1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ttps://cdn-images-1.medium.com/max/1600/1*2KAInY20QPhkLCJ8jWVLJw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018" y="1826628"/>
            <a:ext cx="5330394" cy="399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gradient descent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091" y="1826627"/>
                <a:ext cx="10514231" cy="4755106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“Batch”: Each step of gradient descent uses all the training examples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Repeat until convergence{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≔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ℎ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≔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ℎ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}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091" y="1826627"/>
                <a:ext cx="10514231" cy="4755106"/>
              </a:xfrm>
              <a:blipFill rotWithShape="1">
                <a:blip r:embed="rId1"/>
                <a:stretch>
                  <a:fillRect l="-5" t="-8" r="4" b="-1563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3214886" y="5013970"/>
            <a:ext cx="436759" cy="51820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47681" y="3385839"/>
            <a:ext cx="436759" cy="51820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6604995" y="2801140"/>
                <a:ext cx="5585418" cy="584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200" dirty="0"/>
                  <a:t>: Number of training examples</a:t>
                </a:r>
                <a:endParaRPr lang="en-US" sz="32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995" y="2801140"/>
                <a:ext cx="5585418" cy="584699"/>
              </a:xfrm>
              <a:prstGeom prst="rect">
                <a:avLst/>
              </a:prstGeom>
              <a:blipFill rotWithShape="1">
                <a:blip r:embed="rId2"/>
                <a:stretch>
                  <a:fillRect l="-6" t="-27" r="6" b="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4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Gradient descent in practice: Learning rate</a:t>
            </a:r>
            <a:endParaRPr lang="en-US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Automatic convergence test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too small: slow convergence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too large: may not converge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choose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, try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0.001, … 0.01, …, 0.1, … , 1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5" t="-10" r="4" b="1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://cs231n.github.io/assets/nn3/learningrate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907" y="1691709"/>
            <a:ext cx="5056415" cy="456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800" b="1" dirty="0" err="1"/>
              <a:t>Polynomial</a:t>
            </a:r>
            <a:r>
              <a:rPr lang="tr-TR" sz="4800" b="1" dirty="0"/>
              <a:t> </a:t>
            </a:r>
            <a:r>
              <a:rPr lang="tr-TR" sz="4800" b="1" dirty="0" err="1"/>
              <a:t>Regression</a:t>
            </a:r>
            <a:endParaRPr lang="en-US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29550" y="104963"/>
            <a:ext cx="10971372" cy="7970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95680" rtl="0" eaLnBrk="1" latinLnBrk="1" hangingPunct="1">
              <a:spcBef>
                <a:spcPct val="0"/>
              </a:spcBef>
              <a:buNone/>
              <a:defRPr lang="ko-KR" altLang="en-US" sz="3800" kern="1200">
                <a:solidFill>
                  <a:sysClr val="windowText" lastClr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j-cs"/>
              </a:defRPr>
            </a:lvl1pPr>
          </a:lstStyle>
          <a:p>
            <a:r>
              <a:rPr lang="tr-TR" altLang="tr-TR" dirty="0" err="1">
                <a:solidFill>
                  <a:schemeClr val="tx1"/>
                </a:solidFill>
                <a:cs typeface="+mn-cs"/>
              </a:rPr>
              <a:t>Polynomial</a:t>
            </a:r>
            <a:r>
              <a:rPr lang="tr-TR" altLang="tr-TR" dirty="0">
                <a:solidFill>
                  <a:schemeClr val="tx1"/>
                </a:solidFill>
                <a:cs typeface="+mn-cs"/>
              </a:rPr>
              <a:t>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Regression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11" name="Resim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590" y="1197546"/>
            <a:ext cx="5924808" cy="3528392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787" y="1341562"/>
            <a:ext cx="4871387" cy="365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429550" y="104963"/>
            <a:ext cx="10971372" cy="7970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95680" rtl="0" eaLnBrk="1" latinLnBrk="1" hangingPunct="1">
              <a:spcBef>
                <a:spcPct val="0"/>
              </a:spcBef>
              <a:buNone/>
              <a:defRPr lang="ko-KR" altLang="en-US" sz="3800" kern="1200">
                <a:solidFill>
                  <a:sysClr val="windowText" lastClr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j-cs"/>
              </a:defRPr>
            </a:lvl1pPr>
          </a:lstStyle>
          <a:p>
            <a:r>
              <a:rPr lang="tr-TR" altLang="tr-TR" dirty="0" err="1">
                <a:solidFill>
                  <a:schemeClr val="tx1"/>
                </a:solidFill>
                <a:cs typeface="+mn-cs"/>
              </a:rPr>
              <a:t>Polynomial</a:t>
            </a:r>
            <a:r>
              <a:rPr lang="tr-TR" altLang="tr-TR" dirty="0">
                <a:solidFill>
                  <a:schemeClr val="tx1"/>
                </a:solidFill>
                <a:cs typeface="+mn-cs"/>
              </a:rPr>
              <a:t>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Regression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853" y="1053330"/>
            <a:ext cx="6977559" cy="523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 prices prediction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frontage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depth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Area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dirty="0">
                          <a:latin typeface="Cambria Math" panose="02040503050406030204" pitchFamily="18" charset="0"/>
                        </a:rPr>
                        <m:t>frontage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depth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5" t="-10" r="4" b="1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916" y="1691708"/>
            <a:ext cx="4235090" cy="3144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regression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endParaRPr lang="en-US" sz="3600" dirty="0"/>
              </a:p>
              <a:p>
                <a:endParaRPr lang="en-US" sz="3600" dirty="0"/>
              </a:p>
              <a:p>
                <a:endParaRPr lang="en-US" sz="3600" dirty="0"/>
              </a:p>
              <a:p>
                <a:endParaRPr lang="en-US" sz="3600" dirty="0"/>
              </a:p>
              <a:p>
                <a:pPr marL="0" indent="0">
                  <a:buNone/>
                </a:pPr>
                <a:endParaRPr lang="en-US" sz="3600" dirty="0"/>
              </a:p>
              <a:p>
                <a:endParaRPr lang="tr-TR" sz="36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ℎ</m:t>
                        </m:r>
                      </m:e>
                      <m:sub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6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6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6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6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3600" dirty="0"/>
              </a:p>
              <a:p>
                <a:pPr marL="0" indent="0">
                  <a:buNone/>
                </a:pPr>
                <a:r>
                  <a:rPr lang="en-US" sz="3600" dirty="0"/>
                  <a:t>               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6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𝑠𝑖𝑧𝑒</m:t>
                        </m:r>
                      </m:e>
                    </m:d>
                    <m:r>
                      <a:rPr lang="en-US" sz="36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𝑠𝑖𝑧𝑒</m:t>
                            </m:r>
                          </m:e>
                        </m:d>
                      </m:e>
                      <m:sup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𝑠𝑖𝑧𝑒</m:t>
                            </m:r>
                          </m:e>
                        </m:d>
                      </m:e>
                      <m:sup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3600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5" t="-10" r="4" b="1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838091" y="1826628"/>
            <a:ext cx="5910746" cy="2983617"/>
            <a:chOff x="2371383" y="2613497"/>
            <a:chExt cx="6934101" cy="3500186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3537730" y="2796124"/>
              <a:ext cx="0" cy="2782198"/>
            </a:xfrm>
            <a:prstGeom prst="line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V="1">
              <a:off x="3284511" y="5177395"/>
              <a:ext cx="6020973" cy="1"/>
            </a:xfrm>
            <a:prstGeom prst="line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Multiply 6"/>
            <p:cNvSpPr/>
            <p:nvPr/>
          </p:nvSpPr>
          <p:spPr>
            <a:xfrm>
              <a:off x="3967290" y="4531203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371383" y="2613497"/>
              <a:ext cx="966622" cy="6137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Price ($)</a:t>
              </a:r>
              <a:br>
                <a:rPr lang="en-US" sz="1400" dirty="0"/>
              </a:br>
              <a:r>
                <a:rPr lang="en-US" sz="1400" dirty="0"/>
                <a:t>in 1000’s</a:t>
              </a:r>
              <a:endParaRPr lang="en-US" sz="1400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436512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524142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132394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704736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794652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4097265" y="5330002"/>
              <a:ext cx="538141" cy="3610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500</a:t>
              </a:r>
              <a:endParaRPr lang="en-US" sz="14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915055" y="5330002"/>
              <a:ext cx="645317" cy="3610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1000</a:t>
              </a:r>
              <a:endParaRPr lang="en-US" sz="14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806022" y="5330002"/>
              <a:ext cx="645317" cy="3610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1500</a:t>
              </a:r>
              <a:endParaRPr lang="en-US" sz="14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720994" y="5324690"/>
              <a:ext cx="645317" cy="3610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2000</a:t>
              </a:r>
              <a:endParaRPr lang="en-US" sz="14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635967" y="5335173"/>
              <a:ext cx="645317" cy="3610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2500</a:t>
              </a:r>
              <a:endParaRPr lang="en-US" sz="1400" dirty="0"/>
            </a:p>
          </p:txBody>
        </p:sp>
        <p:cxnSp>
          <p:nvCxnSpPr>
            <p:cNvPr id="19" name="Straight Connector 18"/>
            <p:cNvCxnSpPr/>
            <p:nvPr/>
          </p:nvCxnSpPr>
          <p:spPr>
            <a:xfrm rot="16200000">
              <a:off x="3537730" y="4630066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>
              <a:off x="3537730" y="4191905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16200000">
              <a:off x="3537730" y="3746410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16200000">
              <a:off x="3537730" y="3288912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2810450" y="4591803"/>
              <a:ext cx="538141" cy="3610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100</a:t>
              </a:r>
              <a:endParaRPr lang="en-US" sz="14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815589" y="4171400"/>
              <a:ext cx="538141" cy="3610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200</a:t>
              </a:r>
              <a:endParaRPr lang="en-US" sz="14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810450" y="3693936"/>
              <a:ext cx="538141" cy="3610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300</a:t>
              </a:r>
              <a:endParaRPr lang="en-US" sz="14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810450" y="3259829"/>
              <a:ext cx="538141" cy="3610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400</a:t>
              </a:r>
              <a:endParaRPr lang="en-US" sz="1400" dirty="0"/>
            </a:p>
          </p:txBody>
        </p:sp>
        <p:sp>
          <p:nvSpPr>
            <p:cNvPr id="27" name="Multiply 26"/>
            <p:cNvSpPr/>
            <p:nvPr/>
          </p:nvSpPr>
          <p:spPr>
            <a:xfrm>
              <a:off x="4513277" y="3683144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0000"/>
                </a:solidFill>
              </a:endParaRPr>
            </a:p>
          </p:txBody>
        </p:sp>
        <p:sp>
          <p:nvSpPr>
            <p:cNvPr id="28" name="Multiply 27"/>
            <p:cNvSpPr/>
            <p:nvPr/>
          </p:nvSpPr>
          <p:spPr>
            <a:xfrm>
              <a:off x="5243688" y="3101183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0000"/>
                </a:solidFill>
              </a:endParaRPr>
            </a:p>
          </p:txBody>
        </p:sp>
        <p:sp>
          <p:nvSpPr>
            <p:cNvPr id="29" name="Multiply 28"/>
            <p:cNvSpPr/>
            <p:nvPr/>
          </p:nvSpPr>
          <p:spPr>
            <a:xfrm>
              <a:off x="5641190" y="3326285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0000"/>
                </a:solidFill>
              </a:endParaRPr>
            </a:p>
          </p:txBody>
        </p:sp>
        <p:sp>
          <p:nvSpPr>
            <p:cNvPr id="30" name="Multiply 29"/>
            <p:cNvSpPr/>
            <p:nvPr/>
          </p:nvSpPr>
          <p:spPr>
            <a:xfrm>
              <a:off x="6279985" y="2898274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0000"/>
                </a:solidFill>
              </a:endParaRPr>
            </a:p>
          </p:txBody>
        </p:sp>
        <p:sp>
          <p:nvSpPr>
            <p:cNvPr id="31" name="Multiply 30"/>
            <p:cNvSpPr/>
            <p:nvPr/>
          </p:nvSpPr>
          <p:spPr>
            <a:xfrm>
              <a:off x="6701535" y="3107858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0000"/>
                </a:solidFill>
              </a:endParaRPr>
            </a:p>
          </p:txBody>
        </p:sp>
        <p:sp>
          <p:nvSpPr>
            <p:cNvPr id="32" name="Multiply 31"/>
            <p:cNvSpPr/>
            <p:nvPr/>
          </p:nvSpPr>
          <p:spPr>
            <a:xfrm>
              <a:off x="6121003" y="3290901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0000"/>
                </a:solidFill>
              </a:endParaRPr>
            </a:p>
          </p:txBody>
        </p:sp>
        <p:sp>
          <p:nvSpPr>
            <p:cNvPr id="33" name="Multiply 32"/>
            <p:cNvSpPr/>
            <p:nvPr/>
          </p:nvSpPr>
          <p:spPr>
            <a:xfrm>
              <a:off x="7109151" y="2689077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0000"/>
                </a:solidFill>
              </a:endParaRPr>
            </a:p>
          </p:txBody>
        </p:sp>
        <p:sp>
          <p:nvSpPr>
            <p:cNvPr id="34" name="Multiply 33"/>
            <p:cNvSpPr/>
            <p:nvPr/>
          </p:nvSpPr>
          <p:spPr>
            <a:xfrm>
              <a:off x="7616508" y="2867537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0000"/>
                </a:solidFill>
              </a:endParaRPr>
            </a:p>
          </p:txBody>
        </p:sp>
        <p:sp>
          <p:nvSpPr>
            <p:cNvPr id="35" name="Multiply 34"/>
            <p:cNvSpPr/>
            <p:nvPr/>
          </p:nvSpPr>
          <p:spPr>
            <a:xfrm>
              <a:off x="4350351" y="4193905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0000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579300" y="5752666"/>
              <a:ext cx="1334333" cy="3610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Size in feet^2</a:t>
              </a:r>
              <a:endParaRPr lang="en-US" sz="1400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/>
              <p:cNvSpPr/>
              <p:nvPr/>
            </p:nvSpPr>
            <p:spPr>
              <a:xfrm>
                <a:off x="8909184" y="3211280"/>
                <a:ext cx="2508180" cy="17540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600" dirty="0"/>
                  <a:t> = (size)</a:t>
                </a:r>
                <a:endParaRPr lang="en-US" sz="3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600" dirty="0"/>
                  <a:t> = (size)^2</a:t>
                </a:r>
                <a:endParaRPr lang="en-US" sz="3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3600" dirty="0"/>
                  <a:t> = (size)^3</a:t>
                </a:r>
                <a:endParaRPr lang="en-US" sz="3600" dirty="0"/>
              </a:p>
            </p:txBody>
          </p:sp>
        </mc:Choice>
        <mc:Fallback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184" y="3211280"/>
                <a:ext cx="2508180" cy="1754098"/>
              </a:xfrm>
              <a:prstGeom prst="rect">
                <a:avLst/>
              </a:prstGeom>
              <a:blipFill rotWithShape="1">
                <a:blip r:embed="rId2"/>
                <a:stretch>
                  <a:fillRect l="-5" t="-5" r="3" b="1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ags/tag1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10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100.xml><?xml version="1.0" encoding="utf-8"?>
<p:tagLst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101.xml><?xml version="1.0" encoding="utf-8"?>
<p:tagLst xmlns:p="http://schemas.openxmlformats.org/presentationml/2006/main">
  <p:tag name="LATEXADDIN" val="\documentclass{article}&#10;\usepackage{amsmath}&#10;\pagestyle{empty}&#10;\begin{document}&#10;&#10;&#10;$\displaystyle  \theta_1 := \theta_1 - \alpha \frac{1}{m} \sum^{m}_{i=1} (h_\theta (x^{(i)}) - y^{(i)})x^{(i)}$&#10;&#10;\end{document}"/>
  <p:tag name="IGUANATEXSIZE" val="18"/>
</p:tagLst>
</file>

<file path=ppt/tags/tag102.xml><?xml version="1.0" encoding="utf-8"?>
<p:tagLst xmlns:p="http://schemas.openxmlformats.org/presentationml/2006/main">
  <p:tag name="LATEXADDIN" val="\documentclass{article}&#10;\usepackage{amsmath}&#10;\pagestyle{empty}&#10;\begin{document}&#10;&#10;&#10;$&#10;\frac{\partial}{\partial \theta_0} J(\theta)&#10;$&#10;&#10;\end{document}"/>
  <p:tag name="IGUANATEXSIZE" val="18"/>
</p:tagLst>
</file>

<file path=ppt/tags/tag103.xml><?xml version="1.0" encoding="utf-8"?>
<p:tagLst xmlns:p="http://schemas.openxmlformats.org/presentationml/2006/main">
  <p:tag name="LATEXADDIN" val="\documentclass{article}&#10;\usepackage{amsmath}&#10;\pagestyle{empty}&#10;\begin{document}&#10;&#10;&#10;$&#10;(n \geq 1)&#10;$&#10;&#10;\end{document}"/>
  <p:tag name="IGUANATEXSIZE" val="18"/>
</p:tagLst>
</file>

<file path=ppt/tags/tag104.xml><?xml version="1.0" encoding="utf-8"?>
<p:tagLst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105.xml><?xml version="1.0" encoding="utf-8"?>
<p:tagLst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106.xml><?xml version="1.0" encoding="utf-8"?>
<p:tagLst xmlns:p="http://schemas.openxmlformats.org/presentationml/2006/main">
  <p:tag name="LATEXADDIN" val="\documentclass{article}&#10;\usepackage{amsmath}&#10;\pagestyle{empty}&#10;\begin{document}&#10;&#10;&#10;$\displaystyle  \theta_j := \theta_j - &#10;\alpha \frac{1}{m} \sum^{m}_{i=1} (h_\theta (x^{(i)}) - y^{(i)})x^{(i)}_j$&#10;&#10;\end{document}"/>
  <p:tag name="IGUANATEXSIZE" val="18"/>
</p:tagLst>
</file>

<file path=ppt/tags/tag107.xml><?xml version="1.0" encoding="utf-8"?>
<p:tagLst xmlns:p="http://schemas.openxmlformats.org/presentationml/2006/main">
  <p:tag name="LATEXADDIN" val="\documentclass{article}&#10;\usepackage{amsmath}&#10;\pagestyle{empty}&#10;\begin{document}&#10;&#10;&#10;$\theta_j$&#10;&#10;\end{document}"/>
  <p:tag name="IGUANATEXSIZE" val="18"/>
</p:tagLst>
</file>

<file path=ppt/tags/tag108.xml><?xml version="1.0" encoding="utf-8"?>
<p:tagLst xmlns:p="http://schemas.openxmlformats.org/presentationml/2006/main">
  <p:tag name="LATEXADDIN" val="\documentclass{article}&#10;\usepackage{amsmath}&#10;\pagestyle{empty}&#10;\begin{document}&#10;&#10;&#10;$j = 0, \dots, n$&#10;&#10;\end{document}"/>
  <p:tag name="IGUANATEXSIZE" val="16"/>
</p:tagLst>
</file>

<file path=ppt/tags/tag109.xml><?xml version="1.0" encoding="utf-8"?>
<p:tagLst xmlns:p="http://schemas.openxmlformats.org/presentationml/2006/main">
  <p:tag name="LATEXADDIN" val="\documentclass{article}&#10;\usepackage{amsmath}&#10;\pagestyle{empty}&#10;\begin{document}&#10;&#10;&#10;$\theta_0 := \theta_0 - &#10;\alpha \frac{1}{m} \displaystyle\sum^{m}_{i=1} (h_\theta (x^{(i)}) - y^{(i)})x^{(i)}_0$&#10;&#10;\end{document}"/>
  <p:tag name="IGUANATEXSIZE" val="18"/>
</p:tagLst>
</file>

<file path=ppt/tags/tag11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110.xml><?xml version="1.0" encoding="utf-8"?>
<p:tagLst xmlns:p="http://schemas.openxmlformats.org/presentationml/2006/main">
  <p:tag name="LATEXADDIN" val="\documentclass{article}&#10;\usepackage{amsmath}&#10;\pagestyle{empty}&#10;\begin{document}&#10;&#10;&#10;$\theta_1 := \theta_1 - &#10;\alpha \frac{1}{m} \displaystyle\sum^{m}_{i=1} (h_\theta (x^{(i)}) - y^{(i)})x^{(i)}_1$&#10;&#10;\end{document}"/>
  <p:tag name="IGUANATEXSIZE" val="18"/>
</p:tagLst>
</file>

<file path=ppt/tags/tag111.xml><?xml version="1.0" encoding="utf-8"?>
<p:tagLst xmlns:p="http://schemas.openxmlformats.org/presentationml/2006/main">
  <p:tag name="LATEXADDIN" val="\documentclass{article}&#10;\usepackage{amsmath}&#10;\pagestyle{empty}&#10;\begin{document}&#10;&#10;&#10;$\theta_2 := \theta_2 - &#10;\alpha \frac{1}{m} \displaystyle\sum^{m}_{i=1} (h_\theta (x^{(i)}) - y^{(i)})x^{(i)}_2$&#10;&#10;\end{document}"/>
  <p:tag name="IGUANATEXSIZE" val="18"/>
</p:tagLst>
</file>

<file path=ppt/tags/tag112.xml><?xml version="1.0" encoding="utf-8"?>
<p:tagLst xmlns:p="http://schemas.openxmlformats.org/presentationml/2006/main">
  <p:tag name="LATEXADDIN" val="\documentclass{article}&#10;\usepackage{amsmath}&#10;\pagestyle{empty}&#10;\begin{document}&#10;&#10;&#10;$ \dots $&#10;&#10;&#10;\end{document}"/>
  <p:tag name="IGUANATEXSIZE" val="15"/>
</p:tagLst>
</file>

<file path=ppt/tags/tag113.xml><?xml version="1.0" encoding="utf-8"?>
<p:tagLst xmlns:p="http://schemas.openxmlformats.org/presentationml/2006/main">
  <p:tag name="LATEXADDIN" val="\documentclass{article}&#10;\usepackage{amsmath}&#10;\pagestyle{empty}&#10;\begin{document}&#10;&#10;&#10;$&#10;\theta_0 + \theta_1 x + \theta_2 x^2&#10;$&#10;&#10;\end{document}"/>
  <p:tag name="IGUANATEXSIZE" val="24"/>
</p:tagLst>
</file>

<file path=ppt/tags/tag114.xml><?xml version="1.0" encoding="utf-8"?>
<p:tagLst xmlns:p="http://schemas.openxmlformats.org/presentationml/2006/main">
  <p:tag name="LATEXADDIN" val="\documentclass{article}&#10;\usepackage{amsmath}&#10;\pagestyle{empty}&#10;\begin{document}&#10;&#10;&#10;$&#10;\theta_0 + \theta_1 x + \theta_2 x^2 + \theta_3 x^3&#10;$&#10;&#10;\end{document}"/>
  <p:tag name="IGUANATEXSIZE" val="24"/>
</p:tagLst>
</file>

<file path=ppt/tags/tag115.xml><?xml version="1.0" encoding="utf-8"?>
<p:tagLst xmlns:p="http://schemas.openxmlformats.org/presentationml/2006/main">
  <p:tag name="LATEXADDIN" val="\documentclass{article}&#10;\usepackage{amsmath}&#10;\pagestyle{empty}&#10;\begin{document}&#10;&#10;&#10;$&#10;h_\theta(x) = \theta_0 + \theta_1 x_1 + \theta_2 x_2 + \theta_3 x_3&#10;$&#10;&#10;\end{document}"/>
  <p:tag name="IGUANATEXSIZE" val="20"/>
</p:tagLst>
</file>

<file path=ppt/tags/tag116.xml><?xml version="1.0" encoding="utf-8"?>
<p:tagLst xmlns:p="http://schemas.openxmlformats.org/presentationml/2006/main">
  <p:tag name="LATEXADDIN" val="\documentclass{article}&#10;\usepackage{amsmath}&#10;\pagestyle{empty}&#10;\begin{document}&#10;&#10;&#10;$&#10;= \theta_0 + \theta_1 (size) + \theta_2 (size)^2 + \theta_3 (size)^3&#10;$&#10;&#10;\end{document}"/>
  <p:tag name="IGUANATEXSIZE" val="20"/>
</p:tagLst>
</file>

<file path=ppt/tags/tag117.xml><?xml version="1.0" encoding="utf-8"?>
<p:tagLst xmlns:p="http://schemas.openxmlformats.org/presentationml/2006/main">
  <p:tag name="LATEXADDIN" val="\documentclass{article}&#10;\usepackage{amsmath}&#10;\pagestyle{empty}&#10;\begin{document}&#10;&#10;&#10;$&#10;x_1 = (size)&#10;$&#10;&#10;\end{document}"/>
  <p:tag name="IGUANATEXSIZE" val="20"/>
</p:tagLst>
</file>

<file path=ppt/tags/tag118.xml><?xml version="1.0" encoding="utf-8"?>
<p:tagLst xmlns:p="http://schemas.openxmlformats.org/presentationml/2006/main">
  <p:tag name="LATEXADDIN" val="\documentclass{article}&#10;\usepackage{amsmath}&#10;\pagestyle{empty}&#10;\begin{document}&#10;&#10;&#10;$&#10;x_2 = (size)^2&#10;$&#10;&#10;\end{document}"/>
  <p:tag name="IGUANATEXSIZE" val="20"/>
</p:tagLst>
</file>

<file path=ppt/tags/tag119.xml><?xml version="1.0" encoding="utf-8"?>
<p:tagLst xmlns:p="http://schemas.openxmlformats.org/presentationml/2006/main">
  <p:tag name="LATEXADDIN" val="\documentclass{article}&#10;\usepackage{amsmath}&#10;\pagestyle{empty}&#10;\begin{document}&#10;&#10;&#10;$&#10;x_3 = (size)^3&#10;$&#10;&#10;\end{document}"/>
  <p:tag name="IGUANATEXSIZE" val="20"/>
</p:tagLst>
</file>

<file path=ppt/tags/tag12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J(\theta_0,\theta_1) = \frac{1}{2m} \sum\limits^{m}_{i=1} \left( h_\theta(x^{(i)}) - y^{(i)} \right)^2&#10;$&#10;% \delta_i^{(l)} = \left(\sum_j W_{ji}^{(l)} \delta_j^{(l+1)}\right) f'(z_i^{(l)})&#10;&#10;&#10;&#10;\end{document}"/>
  <p:tag name="IGUANATEXSIZE" val="24"/>
</p:tagLst>
</file>

<file path=ppt/tags/tag13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\underset{\theta_0,\theta_1}{\mathrm{minimize}} \; J(\theta_0,\theta_1)&#10;$&#10;% \delta_i^{(l)} = \left(\sum_j W_{ji}^{(l)} \delta_j^{(l+1)}\right) f'(z_i^{(l)})&#10;&#10;&#10;&#10;\end{document}"/>
  <p:tag name="IGUANATEXSIZE" val="30"/>
</p:tagLst>
</file>

<file path=ppt/tags/tag14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5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\theta_1 = 0.5&#10;$&#10;% \delta_i^{(l)} = \left(\sum_j W_{ji}^{(l)} \delta_j^{(l+1)}\right) f'(z_i^{(l)})&#10;&#10;&#10;&#10;\end{document}"/>
  <p:tag name="IGUANATEXSIZE" val="24"/>
</p:tagLst>
</file>

<file path=ppt/tags/tag16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17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30"/>
</p:tagLst>
</file>

<file path=ppt/tags/tag18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19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24"/>
</p:tagLst>
</file>

<file path=ppt/tags/tag2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\theta_i&#10;$&#10;% \delta_i^{(l)} = \left(\sum_j W_{ji}^{(l)} \delta_j^{(l+1)}\right) f'(z_i^{(l)})&#10;&#10;&#10;&#10;\end{document}"/>
  <p:tag name="IGUANATEXSIZE" val="30"/>
</p:tagLst>
</file>

<file path=ppt/tags/tag20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21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22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23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\theta_1 = 0.5&#10;$&#10;% \delta_i^{(l)} = \left(\sum_j W_{ji}^{(l)} \delta_j^{(l+1)}\right) f'(z_i^{(l)})&#10;&#10;&#10;&#10;\end{document}"/>
  <p:tag name="IGUANATEXSIZE" val="24"/>
</p:tagLst>
</file>

<file path=ppt/tags/tag24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25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30"/>
</p:tagLst>
</file>

<file path=ppt/tags/tag26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27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24"/>
</p:tagLst>
</file>

<file path=ppt/tags/tag28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29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3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\theta_i&#10;$&#10;% \delta_i^{(l)} = \left(\sum_j W_{ji}^{(l)} \delta_j^{(l+1)}\right) f'(z_i^{(l)})&#10;&#10;&#10;&#10;\end{document}"/>
  <p:tag name="IGUANATEXSIZE" val="30"/>
</p:tagLst>
</file>

<file path=ppt/tags/tag30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31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h_\theta(x) = 50  + 0.06x&#10;$&#10;% \delta_i^{(l)} = \left(\sum_j W_{ji}^{(l)} \delta_j^{(l+1)}\right) f'(z_i^{(l)})&#10;&#10;&#10;&#10;\end{document}"/>
  <p:tag name="IGUANATEXSIZE" val="30"/>
</p:tagLst>
</file>

<file path=ppt/tags/tag32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33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34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35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36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37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J(\theta_0,\theta_1) &#10;$&#10;% \delta_i^{(l)} = \left(\sum_j W_{ji}^{(l)} \delta_j^{(l+1)}\right) f'(z_i^{(l)})&#10;&#10;&#10;&#10;\end{document}"/>
  <p:tag name="IGUANATEXSIZE" val="30"/>
</p:tagLst>
</file>

<file path=ppt/tags/tag38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\underset{\theta_0,\theta_1}{\mathrm{min}} \; J(\theta_0,\theta_1)&#10;$&#10;% \delta_i^{(l)} = \left(\sum_j W_{ji}^{(l)} \delta_j^{(l+1)}\right) f'(z_i^{(l)})&#10;&#10;&#10;&#10;\end{document}"/>
  <p:tag name="IGUANATEXSIZE" val="30"/>
</p:tagLst>
</file>

<file path=ppt/tags/tag39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4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40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J(\theta_0,\theta_1) &#10;$&#10;% \delta_i^{(l)} = \left(\sum_j W_{ji}^{(l)} \delta_j^{(l+1)}\right) f'(z_i^{(l)})&#10;&#10;&#10;&#10;\end{document}"/>
  <p:tag name="IGUANATEXSIZE" val="30"/>
</p:tagLst>
</file>

<file path=ppt/tags/tag41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42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repeat until convergence \{&#10;&#10;$&#10;\displaystyle&#10;\quad\theta_j := \theta_j - \alpha \frac{\partial}{\partial \theta_j} J(\theta_0,\theta_1)&#10;$&#10;&#10;\}&#10;% \delta_i^{(l)} = \left(\sum_j W_{ji}^{(l)} \delta_j^{(l+1)}\right) f'(z_i^{(l)})&#10;&#10;&#10;&#10;\end{document}"/>
  <p:tag name="IGUANATEXSIZE" val="24"/>
</p:tagLst>
</file>

<file path=ppt/tags/tag43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(for $j=0$ and $j=1$)&#10;% \delta_i^{(l)} = \left(\sum_j W_{ji}^{(l)} \delta_j^{(l+1)}\right) f'(z_i^{(l)})&#10;&#10;&#10;&#10;\end{document}"/>
  <p:tag name="IGUANATEXSIZE" val="24"/>
</p:tagLst>
</file>

<file path=ppt/tags/tag44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{\color{blue}\mathrm{temp}0} := \theta_0 - \alpha \frac{\partial}{\partial \theta_0} J(\theta_0,\theta_1)$ &#10;&#10;${\color{blue}\mathrm{temp}1} := \theta_1 - \alpha \frac{\partial}{\partial \theta_1} J(\theta_0,\theta_1)$ &#10;&#10;$\theta_0 := {\color{blue}\mathrm{temp}0}$&#10;&#10;$\theta_1 := {\color{blue}\mathrm{temp}1}$ &#10;&#10;% \delta_i^{(l)} = \left(\sum_j W_{ji}^{(l)} \delta_j^{(l+1)}\right) f'(z_i^{(l)})&#10;&#10;&#10;&#10;\end{document}"/>
  <p:tag name="IGUANATEXSIZE" val="24"/>
</p:tagLst>
</file>

<file path=ppt/tags/tag45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repeat until convergence \{&#10;&#10;$&#10;\displaystyle&#10;\quad\theta_j := \theta_j - \alpha \frac{\partial}{\partial \theta_j} J(\theta_0,\theta_1)&#10;$ &#10;&#10;\}&#10;% \delta_i^{(l)} = \left(\sum_j W_{ji}^{(l)} \delta_j^{(l+1)}\right) f'(z_i^{(l)})&#10;&#10;&#10;&#10;\end{document}"/>
  <p:tag name="IGUANATEXSIZE" val="30"/>
</p:tagLst>
</file>

<file path=ppt/tags/tag46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(simultaneously update&#10;&#10;\quad $j=0$ and $j=1$)&#10;% \delta_i^{(l)} = \left(\sum_j W_{ji}^{(l)} \delta_j^{(l+1)}\right) f'(z_i^{(l)})&#10;&#10;&#10;&#10;\end{document}"/>
  <p:tag name="IGUANATEXSIZE" val="30"/>
</p:tagLst>
</file>

<file path=ppt/tags/tag47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48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49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\displaystyle&#10;\quad\theta_1 := \theta_1 - \alpha \frac{\partial}{\partial \theta_1} J(\theta_1)&#10;$ &#10;&#10;% \delta_i^{(l)} = \left(\sum_j W_{ji}^{(l)} \delta_j^{(l+1)}\right) f'(z_i^{(l)})&#10;&#10;&#10;&#10;\end{document}"/>
  <p:tag name="IGUANATEXSIZE" val="30"/>
</p:tagLst>
</file>

<file path=ppt/tags/tag5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50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51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\color{red}\theta_1&#10;$&#10;% \delta_i^{(l)} = \left(\sum_j W_{ji}^{(l)} \delta_j^{(l+1)}\right) f'(z_i^{(l)})&#10;&#10;&#10;&#10;\end{document}"/>
  <p:tag name="IGUANATEXSIZE" val="24"/>
</p:tagLst>
</file>

<file path=ppt/tags/tag52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\color{red}\theta_1&#10;$&#10;% \delta_i^{(l)} = \left(\sum_j W_{ji}^{(l)} \delta_j^{(l+1)}\right) f'(z_i^{(l)})&#10;&#10;&#10;&#10;\end{document}"/>
  <p:tag name="IGUANATEXSIZE" val="24"/>
</p:tagLst>
</file>

<file path=ppt/tags/tag53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\displaystyle&#10;\quad\theta_1 := \theta_1 - \alpha \frac{d}{d \theta_1} J(\theta_1)&#10;$ &#10;&#10;% \delta_i^{(l)} = \left(\sum_j W_{ji}^{(l)} \delta_j^{(l+1)}\right) f'(z_i^{(l)})&#10;&#10;&#10;&#10;\end{document}"/>
  <p:tag name="IGUANATEXSIZE" val="30"/>
</p:tagLst>
</file>

<file path=ppt/tags/tag54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55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56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57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58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59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6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\theta_0, \theta_1$&#10;&#10;% \delta_i^{(l)} = \left(\sum_j W_{ji}^{(l)} \delta_j^{(l+1)}\right) f'(z_i^{(l)})&#10;&#10;&#10;&#10;\end{document}"/>
  <p:tag name="IGUANATEXSIZE" val="30"/>
</p:tagLst>
</file>

<file path=ppt/tags/tag60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61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62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63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64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65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66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67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68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69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7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70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71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72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73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74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75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76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77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78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79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8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y&#10;$&#10;% \delta_i^{(l)} = \left(\sum_j W_{ji}^{(l)} \delta_j^{(l+1)}\right) f'(z_i^{(l)})&#10;&#10;&#10;&#10;\end{document}"/>
  <p:tag name="IGUANATEXSIZE" val="30"/>
</p:tagLst>
</file>

<file path=ppt/tags/tag80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81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82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83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84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85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86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87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88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89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9.xml><?xml version="1.0" encoding="utf-8"?>
<p:tagLst xmlns:p="http://schemas.openxmlformats.org/presentationml/2006/main">
  <p:tag name="LATEXADDIN" val="\documentclass{article}&#10;\usepackage{amsmath}&#10;\usepackage{color}&#10;\pagestyle{empty}&#10;\begin{document}&#10;&#10;$&#10;(x,y)&#10;$&#10;% \delta_i^{(l)} = \left(\sum_j W_{ji}^{(l)} \delta_j^{(l+1)}\right) f'(z_i^{(l)})&#10;&#10;&#10;&#10;\end{document}"/>
  <p:tag name="IGUANATEXSIZE" val="30"/>
</p:tagLst>
</file>

<file path=ppt/tags/tag90.xml><?xml version="1.0" encoding="utf-8"?>
<p:tagLst xmlns:p="http://schemas.openxmlformats.org/presentationml/2006/main">
  <p:tag name="LATEXADDIN" val="\documentclass{article}&#10;\usepackage{amsmath}&#10;\pagestyle{empty}&#10;\begin{document}&#10;&#10;&#10;$n$&#10;&#10;\end{document}"/>
  <p:tag name="IGUANATEXSIZE" val="20"/>
</p:tagLst>
</file>

<file path=ppt/tags/tag91.xml><?xml version="1.0" encoding="utf-8"?>
<p:tagLst xmlns:p="http://schemas.openxmlformats.org/presentationml/2006/main">
  <p:tag name="LATEXADDIN" val="\documentclass{article}&#10;\usepackage{amsmath}&#10;\pagestyle{empty}&#10;\begin{document}&#10;&#10;&#10;$x^{(i)}$&#10;&#10;\end{document}"/>
  <p:tag name="IGUANATEXSIZE" val="20"/>
</p:tagLst>
</file>

<file path=ppt/tags/tag92.xml><?xml version="1.0" encoding="utf-8"?>
<p:tagLst xmlns:p="http://schemas.openxmlformats.org/presentationml/2006/main">
  <p:tag name="LATEXADDIN" val="\documentclass{article}&#10;\usepackage{amsmath}&#10;\pagestyle{empty}&#10;\begin{document}&#10;&#10;&#10;$x^{(i)}_j$&#10;&#10;\end{document}"/>
  <p:tag name="IGUANATEXSIZE" val="20"/>
</p:tagLst>
</file>

<file path=ppt/tags/tag93.xml><?xml version="1.0" encoding="utf-8"?>
<p:tagLst xmlns:p="http://schemas.openxmlformats.org/presentationml/2006/main">
  <p:tag name="LATEXADDIN" val="\documentclass{article}&#10;\usepackage{amsmath}&#10;\pagestyle{empty}&#10;\begin{document}&#10;&#10;&#10;$i^{th}$&#10;&#10;\end{document}"/>
  <p:tag name="IGUANATEXSIZE" val="20"/>
</p:tagLst>
</file>

<file path=ppt/tags/tag94.xml><?xml version="1.0" encoding="utf-8"?>
<p:tagLst xmlns:p="http://schemas.openxmlformats.org/presentationml/2006/main">
  <p:tag name="LATEXADDIN" val="\documentclass{article}&#10;\usepackage{amsmath}&#10;\pagestyle{empty}&#10;\begin{document}&#10;&#10;&#10;$i^{th}$&#10;&#10;\end{document}"/>
  <p:tag name="IGUANATEXSIZE" val="20"/>
</p:tagLst>
</file>

<file path=ppt/tags/tag95.xml><?xml version="1.0" encoding="utf-8"?>
<p:tagLst xmlns:p="http://schemas.openxmlformats.org/presentationml/2006/main">
  <p:tag name="LATEXADDIN" val="\documentclass{article}&#10;\usepackage{amsmath}&#10;\pagestyle{empty}&#10;\begin{document}&#10;&#10;&#10;$j$&#10;&#10;\end{document}"/>
  <p:tag name="IGUANATEXSIZE" val="20"/>
</p:tagLst>
</file>

<file path=ppt/tags/tag96.xml><?xml version="1.0" encoding="utf-8"?>
<p:tagLst xmlns:p="http://schemas.openxmlformats.org/presentationml/2006/main">
  <p:tag name="LATEXADDIN" val="\documentclass{article}&#10;\usepackage{amsmath}&#10;\pagestyle{empty}&#10;\begin{document}&#10;&#10;&#10;$h_\theta (x) = \theta_0 + \theta_1 x_1 + \theta_2 x_2 + \dots + \theta_n x_n$&#10;&#10;\end{document}"/>
  <p:tag name="IGUANATEXSIZE" val="28"/>
</p:tagLst>
</file>

<file path=ppt/tags/tag97.xml><?xml version="1.0" encoding="utf-8"?>
<p:tagLst xmlns:p="http://schemas.openxmlformats.org/presentationml/2006/main">
  <p:tag name="LATEXADDIN" val="\documentclass{article}&#10;\usepackage{amsmath}&#10;\pagestyle{empty}&#10;\begin{document}&#10;&#10;&#10;$\displaystyle  \theta_0 := \theta_0 - \alpha \frac{1}{m} \sum^{m}_{i=1} (h_\theta (x^{(i)}) - y^{(i)})$&#10;&#10;\end{document}"/>
  <p:tag name="IGUANATEXSIZE" val="18"/>
</p:tagLst>
</file>

<file path=ppt/tags/tag98.xml><?xml version="1.0" encoding="utf-8"?>
<p:tagLst xmlns:p="http://schemas.openxmlformats.org/presentationml/2006/main">
  <p:tag name="LATEXADDIN" val="\documentclass{article}&#10;\usepackage{amsmath}&#10;\pagestyle{empty}&#10;\begin{document}&#10;&#10;&#10;$\theta_0, \theta_1$&#10;&#10;\end{document}"/>
  <p:tag name="IGUANATEXSIZE" val="18"/>
</p:tagLst>
</file>

<file path=ppt/tags/tag99.xml><?xml version="1.0" encoding="utf-8"?>
<p:tagLst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PrenHall1">
  <a:themeElements>
    <a:clrScheme name="1_PrenHall1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1_PrenHall1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PrenHall1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nHall1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nHall1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nHall1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nHall1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nHall1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nHall1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13856</Words>
  <Application>WPS Presentation</Application>
  <PresentationFormat>Özel</PresentationFormat>
  <Paragraphs>1198</Paragraphs>
  <Slides>101</Slides>
  <Notes>32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8</vt:i4>
      </vt:variant>
      <vt:variant>
        <vt:lpstr>幻灯片标题</vt:lpstr>
      </vt:variant>
      <vt:variant>
        <vt:i4>101</vt:i4>
      </vt:variant>
    </vt:vector>
  </HeadingPairs>
  <TitlesOfParts>
    <vt:vector size="129" baseType="lpstr">
      <vt:lpstr>Arial</vt:lpstr>
      <vt:lpstr>SimSun</vt:lpstr>
      <vt:lpstr>Wingdings</vt:lpstr>
      <vt:lpstr>Malgun Gothic</vt:lpstr>
      <vt:lpstr>굴림체</vt:lpstr>
      <vt:lpstr>Calibri Light</vt:lpstr>
      <vt:lpstr>Calibri</vt:lpstr>
      <vt:lpstr>Microsoft YaHei</vt:lpstr>
      <vt:lpstr>Arial Unicode MS</vt:lpstr>
      <vt:lpstr>Calibri</vt:lpstr>
      <vt:lpstr>MS PGothic</vt:lpstr>
      <vt:lpstr>Symbol</vt:lpstr>
      <vt:lpstr>Cambria Math</vt:lpstr>
      <vt:lpstr>Arial</vt:lpstr>
      <vt:lpstr>Roboto</vt:lpstr>
      <vt:lpstr>BatangChe</vt:lpstr>
      <vt:lpstr>Segoe Print</vt:lpstr>
      <vt:lpstr>Office 테마</vt:lpstr>
      <vt:lpstr>2_Office Theme</vt:lpstr>
      <vt:lpstr>2_PrenHall1</vt:lpstr>
      <vt:lpstr>Equation.3</vt:lpstr>
      <vt:lpstr>Equation.3</vt:lpstr>
      <vt:lpstr>Equation.3</vt:lpstr>
      <vt:lpstr>Excel.Sheet.8</vt:lpstr>
      <vt:lpstr>Equation.3</vt:lpstr>
      <vt:lpstr>Equation.3</vt:lpstr>
      <vt:lpstr>Equation.3</vt:lpstr>
      <vt:lpstr>Equation.3</vt:lpstr>
      <vt:lpstr>CENG 541 MACHINE LEARNING  </vt:lpstr>
      <vt:lpstr>Learning </vt:lpstr>
      <vt:lpstr>Machine Learning </vt:lpstr>
      <vt:lpstr>Machine Learning </vt:lpstr>
      <vt:lpstr>Machine Learning</vt:lpstr>
      <vt:lpstr>Machine Learning</vt:lpstr>
      <vt:lpstr>Machine Learning</vt:lpstr>
      <vt:lpstr>Machine Learning</vt:lpstr>
      <vt:lpstr>Machine Learning Problems</vt:lpstr>
      <vt:lpstr>Machine Learning Areas</vt:lpstr>
      <vt:lpstr>Machine Learning</vt:lpstr>
      <vt:lpstr>Supervised Learning</vt:lpstr>
      <vt:lpstr>Supervised Learning : Important Concepts</vt:lpstr>
      <vt:lpstr>Supervised Learning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Supervised Learning Steps</vt:lpstr>
      <vt:lpstr>Supervised learning</vt:lpstr>
      <vt:lpstr>Example: object recognition</vt:lpstr>
      <vt:lpstr>Example: object recognition</vt:lpstr>
      <vt:lpstr>Supervised Learning</vt:lpstr>
      <vt:lpstr>Linear Regression </vt:lpstr>
      <vt:lpstr>PowerPoint 演示文稿</vt:lpstr>
      <vt:lpstr>House pricing prediction</vt:lpstr>
      <vt:lpstr>Training set</vt:lpstr>
      <vt:lpstr>Model representation </vt:lpstr>
      <vt:lpstr>Linear Regression</vt:lpstr>
      <vt:lpstr>Linear Regression</vt:lpstr>
      <vt:lpstr>Simple Regression (Linear regression with one variable)</vt:lpstr>
      <vt:lpstr>Simple Regression</vt:lpstr>
      <vt:lpstr>Simple Regression</vt:lpstr>
      <vt:lpstr>Simple Regression</vt:lpstr>
      <vt:lpstr>Simple Regression</vt:lpstr>
      <vt:lpstr>Simple Regression</vt:lpstr>
      <vt:lpstr>Simple Regression</vt:lpstr>
      <vt:lpstr>Simple Regression</vt:lpstr>
      <vt:lpstr>Simple Regression</vt:lpstr>
      <vt:lpstr>Simple Regression</vt:lpstr>
      <vt:lpstr>Example</vt:lpstr>
      <vt:lpstr>Performance Metrics for Regression</vt:lpstr>
      <vt:lpstr>Performance Metrics for Regression</vt:lpstr>
      <vt:lpstr>Performance Metrics for Regression</vt:lpstr>
      <vt:lpstr>Performance Metrics for Regression</vt:lpstr>
      <vt:lpstr>Simple Regression Cost Function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, function of </vt:lpstr>
      <vt:lpstr>, function of </vt:lpstr>
      <vt:lpstr>, function of </vt:lpstr>
      <vt:lpstr>, function of </vt:lpstr>
      <vt:lpstr>, function of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Learning rate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Multiple Linear Regression (Linear Regression with multiple variables)</vt:lpstr>
      <vt:lpstr>Multiple Linear Regression</vt:lpstr>
      <vt:lpstr>PowerPoint 演示文稿</vt:lpstr>
      <vt:lpstr>PowerPoint 演示文稿</vt:lpstr>
      <vt:lpstr>PowerPoint 演示文稿</vt:lpstr>
      <vt:lpstr>Gradient descent for linear regression</vt:lpstr>
      <vt:lpstr>Batch gradient descent</vt:lpstr>
      <vt:lpstr>Gradient descent in practice: Learning rate</vt:lpstr>
      <vt:lpstr>Polynomial Regression</vt:lpstr>
      <vt:lpstr>PowerPoint 演示文稿</vt:lpstr>
      <vt:lpstr>PowerPoint 演示文稿</vt:lpstr>
      <vt:lpstr>House prices prediction</vt:lpstr>
      <vt:lpstr>Polynomial regression</vt:lpstr>
      <vt:lpstr>PowerPoint 演示文稿</vt:lpstr>
      <vt:lpstr>Things to remember</vt:lpstr>
    </vt:vector>
  </TitlesOfParts>
  <Company>YESFORM Co.,Ltd.</Company>
  <LinksUpToDate>false</LinksUpToDate>
  <SharedDoc>false</SharedDoc>
  <HyperlinksChanged>false</HyperlinksChanged>
  <AppVersion>14.0000</AppVersion>
  <Manager>Slide Members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dc:subject>Powerpoint Templates , Diagram, Chart, Google slides, Keynote</dc:subject>
  <cp:category>www.slidemembers.com</cp:category>
  <cp:lastModifiedBy>Lab43</cp:lastModifiedBy>
  <cp:revision>396</cp:revision>
  <dcterms:created xsi:type="dcterms:W3CDTF">2010-02-01T08:03:00Z</dcterms:created>
  <dcterms:modified xsi:type="dcterms:W3CDTF">2024-10-22T09:04:11Z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5F69AE2DFA054F77916AE0D265F465A6_12</vt:lpwstr>
  </property>
  <property fmtid="{D5CDD505-2E9C-101B-9397-08002B2CF9AE}" pid="3" name="KSOProductBuildVer">
    <vt:lpwstr>1033-12.2.0.17562</vt:lpwstr>
  </property>
</Properties>
</file>